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69" r:id="rId3"/>
    <p:sldId id="270" r:id="rId4"/>
    <p:sldId id="271" r:id="rId5"/>
    <p:sldId id="272" r:id="rId6"/>
    <p:sldId id="273" r:id="rId7"/>
    <p:sldId id="274" r:id="rId8"/>
    <p:sldId id="275" r:id="rId9"/>
    <p:sldId id="276" r:id="rId10"/>
    <p:sldId id="277" r:id="rId11"/>
    <p:sldId id="278" r:id="rId12"/>
    <p:sldId id="279" r:id="rId13"/>
    <p:sldId id="280" r:id="rId14"/>
    <p:sldId id="281" r:id="rId15"/>
    <p:sldId id="282"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6" autoAdjust="0"/>
    <p:restoredTop sz="94660"/>
  </p:normalViewPr>
  <p:slideViewPr>
    <p:cSldViewPr snapToGrid="0">
      <p:cViewPr varScale="1">
        <p:scale>
          <a:sx n="111" d="100"/>
          <a:sy n="111" d="100"/>
        </p:scale>
        <p:origin x="51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ata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ata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6.svg"/></Relationships>
</file>

<file path=ppt/diagrams/_rels/data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ata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6.svg"/></Relationships>
</file>

<file path=ppt/diagrams/_rels/data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22.svg"/></Relationships>
</file>

<file path=ppt/diagrams/_rels/data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6.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rawing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6.svg"/></Relationships>
</file>

<file path=ppt/diagrams/_rels/drawing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22.svg"/></Relationships>
</file>

<file path=ppt/diagrams/_rels/drawing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8CCB69-D7CE-4D6F-A893-4D2D35EA6E8F}"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0ED9D465-2FEA-4B1A-882E-25EA771120B9}">
      <dgm:prSet/>
      <dgm:spPr/>
      <dgm:t>
        <a:bodyPr/>
        <a:lstStyle/>
        <a:p>
          <a:r>
            <a:rPr lang="en-US" baseline="0" dirty="0"/>
            <a:t>Calculating the used boat value is not as easy as calculating a used car’s value</a:t>
          </a:r>
          <a:endParaRPr lang="en-US" dirty="0"/>
        </a:p>
      </dgm:t>
    </dgm:pt>
    <dgm:pt modelId="{E175D1B6-F51A-41A4-8EC2-FBEBB7AD13A4}" type="parTrans" cxnId="{D8C00179-2FE5-4042-84D9-039EA4352FDD}">
      <dgm:prSet/>
      <dgm:spPr/>
      <dgm:t>
        <a:bodyPr/>
        <a:lstStyle/>
        <a:p>
          <a:endParaRPr lang="en-US"/>
        </a:p>
      </dgm:t>
    </dgm:pt>
    <dgm:pt modelId="{6C3239D9-C7B2-4388-9A74-FA6A1E9C9BF4}" type="sibTrans" cxnId="{D8C00179-2FE5-4042-84D9-039EA4352FDD}">
      <dgm:prSet/>
      <dgm:spPr/>
      <dgm:t>
        <a:bodyPr/>
        <a:lstStyle/>
        <a:p>
          <a:endParaRPr lang="en-US"/>
        </a:p>
      </dgm:t>
    </dgm:pt>
    <dgm:pt modelId="{42305B5F-4F6D-471B-8DF6-2EA1D29AE96F}">
      <dgm:prSet/>
      <dgm:spPr/>
      <dgm:t>
        <a:bodyPr/>
        <a:lstStyle/>
        <a:p>
          <a:r>
            <a:rPr lang="en-US" baseline="0" dirty="0"/>
            <a:t>There are many guides available that you can use to calculate your boat’s value</a:t>
          </a:r>
          <a:endParaRPr lang="en-US" dirty="0"/>
        </a:p>
      </dgm:t>
    </dgm:pt>
    <dgm:pt modelId="{373874D2-6AAF-4423-B481-8173D6E02834}" type="parTrans" cxnId="{E838AECC-E540-48C6-9968-0306E61C423F}">
      <dgm:prSet/>
      <dgm:spPr/>
      <dgm:t>
        <a:bodyPr/>
        <a:lstStyle/>
        <a:p>
          <a:endParaRPr lang="en-US"/>
        </a:p>
      </dgm:t>
    </dgm:pt>
    <dgm:pt modelId="{79105970-BEF7-487A-8A09-BD43CC8744A6}" type="sibTrans" cxnId="{E838AECC-E540-48C6-9968-0306E61C423F}">
      <dgm:prSet/>
      <dgm:spPr/>
      <dgm:t>
        <a:bodyPr/>
        <a:lstStyle/>
        <a:p>
          <a:endParaRPr lang="en-US"/>
        </a:p>
      </dgm:t>
    </dgm:pt>
    <dgm:pt modelId="{D2DAEFFD-A881-4661-8CF4-FB335A556BD5}">
      <dgm:prSet/>
      <dgm:spPr/>
      <dgm:t>
        <a:bodyPr/>
        <a:lstStyle/>
        <a:p>
          <a:r>
            <a:rPr lang="en-US" baseline="0"/>
            <a:t>Sometimes, new or rare boat models are not listed in those value guides</a:t>
          </a:r>
          <a:endParaRPr lang="en-US"/>
        </a:p>
      </dgm:t>
    </dgm:pt>
    <dgm:pt modelId="{8A98B58B-DD46-4232-98F5-818F1BE8C697}" type="parTrans" cxnId="{65D1CD39-17F1-4823-ACBC-E691A0A3E43B}">
      <dgm:prSet/>
      <dgm:spPr/>
      <dgm:t>
        <a:bodyPr/>
        <a:lstStyle/>
        <a:p>
          <a:endParaRPr lang="en-US"/>
        </a:p>
      </dgm:t>
    </dgm:pt>
    <dgm:pt modelId="{130A5F8B-2ABB-4CF5-ABFF-C72CD1015F39}" type="sibTrans" cxnId="{65D1CD39-17F1-4823-ACBC-E691A0A3E43B}">
      <dgm:prSet/>
      <dgm:spPr/>
      <dgm:t>
        <a:bodyPr/>
        <a:lstStyle/>
        <a:p>
          <a:endParaRPr lang="en-US"/>
        </a:p>
      </dgm:t>
    </dgm:pt>
    <dgm:pt modelId="{0A88FDC0-F4B1-457A-ABF6-51557E5487E2}" type="pres">
      <dgm:prSet presAssocID="{5E8CCB69-D7CE-4D6F-A893-4D2D35EA6E8F}" presName="root" presStyleCnt="0">
        <dgm:presLayoutVars>
          <dgm:dir/>
          <dgm:resizeHandles val="exact"/>
        </dgm:presLayoutVars>
      </dgm:prSet>
      <dgm:spPr/>
    </dgm:pt>
    <dgm:pt modelId="{101B454D-E4FF-472C-BF17-7976B292601F}" type="pres">
      <dgm:prSet presAssocID="{0ED9D465-2FEA-4B1A-882E-25EA771120B9}" presName="compNode" presStyleCnt="0"/>
      <dgm:spPr/>
    </dgm:pt>
    <dgm:pt modelId="{D93A72A8-ACD1-4136-BFEC-6732281B44B1}" type="pres">
      <dgm:prSet presAssocID="{0ED9D465-2FEA-4B1A-882E-25EA771120B9}" presName="bgRect" presStyleLbl="bgShp" presStyleIdx="0" presStyleCnt="3"/>
      <dgm:spPr/>
    </dgm:pt>
    <dgm:pt modelId="{A9DDD088-A704-4E42-9355-7490F8BBAACA}" type="pres">
      <dgm:prSet presAssocID="{0ED9D465-2FEA-4B1A-882E-25EA771120B9}"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alculator"/>
        </a:ext>
      </dgm:extLst>
    </dgm:pt>
    <dgm:pt modelId="{37AC8C30-2602-4A7A-A657-79EF77B937BB}" type="pres">
      <dgm:prSet presAssocID="{0ED9D465-2FEA-4B1A-882E-25EA771120B9}" presName="spaceRect" presStyleCnt="0"/>
      <dgm:spPr/>
    </dgm:pt>
    <dgm:pt modelId="{B90534F0-A9DC-4AE8-BDD9-DABE21B18E74}" type="pres">
      <dgm:prSet presAssocID="{0ED9D465-2FEA-4B1A-882E-25EA771120B9}" presName="parTx" presStyleLbl="revTx" presStyleIdx="0" presStyleCnt="3">
        <dgm:presLayoutVars>
          <dgm:chMax val="0"/>
          <dgm:chPref val="0"/>
        </dgm:presLayoutVars>
      </dgm:prSet>
      <dgm:spPr/>
    </dgm:pt>
    <dgm:pt modelId="{DA8136C0-F133-4454-B020-821934C8DCCD}" type="pres">
      <dgm:prSet presAssocID="{6C3239D9-C7B2-4388-9A74-FA6A1E9C9BF4}" presName="sibTrans" presStyleCnt="0"/>
      <dgm:spPr/>
    </dgm:pt>
    <dgm:pt modelId="{8A9B61C4-8190-43E6-9F39-42D9141229CA}" type="pres">
      <dgm:prSet presAssocID="{42305B5F-4F6D-471B-8DF6-2EA1D29AE96F}" presName="compNode" presStyleCnt="0"/>
      <dgm:spPr/>
    </dgm:pt>
    <dgm:pt modelId="{8DBDB2E5-2E00-4BDB-A893-3058A8623644}" type="pres">
      <dgm:prSet presAssocID="{42305B5F-4F6D-471B-8DF6-2EA1D29AE96F}" presName="bgRect" presStyleLbl="bgShp" presStyleIdx="1" presStyleCnt="3"/>
      <dgm:spPr/>
    </dgm:pt>
    <dgm:pt modelId="{EDEBAB65-37A4-4BF2-8B3E-6B96DCDFAFA1}" type="pres">
      <dgm:prSet presAssocID="{42305B5F-4F6D-471B-8DF6-2EA1D29AE96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ailboat"/>
        </a:ext>
      </dgm:extLst>
    </dgm:pt>
    <dgm:pt modelId="{FD971398-ACCF-48C0-B5CD-ED3E88F32171}" type="pres">
      <dgm:prSet presAssocID="{42305B5F-4F6D-471B-8DF6-2EA1D29AE96F}" presName="spaceRect" presStyleCnt="0"/>
      <dgm:spPr/>
    </dgm:pt>
    <dgm:pt modelId="{F64C82DD-2C0C-45D0-9303-8DEF9B572F7F}" type="pres">
      <dgm:prSet presAssocID="{42305B5F-4F6D-471B-8DF6-2EA1D29AE96F}" presName="parTx" presStyleLbl="revTx" presStyleIdx="1" presStyleCnt="3">
        <dgm:presLayoutVars>
          <dgm:chMax val="0"/>
          <dgm:chPref val="0"/>
        </dgm:presLayoutVars>
      </dgm:prSet>
      <dgm:spPr/>
    </dgm:pt>
    <dgm:pt modelId="{4540A8D5-617F-4A52-B8CD-96BDE379C211}" type="pres">
      <dgm:prSet presAssocID="{79105970-BEF7-487A-8A09-BD43CC8744A6}" presName="sibTrans" presStyleCnt="0"/>
      <dgm:spPr/>
    </dgm:pt>
    <dgm:pt modelId="{1237EF63-1653-441B-BD01-02CA322BD717}" type="pres">
      <dgm:prSet presAssocID="{D2DAEFFD-A881-4661-8CF4-FB335A556BD5}" presName="compNode" presStyleCnt="0"/>
      <dgm:spPr/>
    </dgm:pt>
    <dgm:pt modelId="{D4957EEA-6391-43C8-B652-762790A7F588}" type="pres">
      <dgm:prSet presAssocID="{D2DAEFFD-A881-4661-8CF4-FB335A556BD5}" presName="bgRect" presStyleLbl="bgShp" presStyleIdx="2" presStyleCnt="3"/>
      <dgm:spPr/>
    </dgm:pt>
    <dgm:pt modelId="{1B1DDFB3-A96C-408A-AE31-5C558866DE9D}" type="pres">
      <dgm:prSet presAssocID="{D2DAEFFD-A881-4661-8CF4-FB335A556BD5}"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ruise Ship"/>
        </a:ext>
      </dgm:extLst>
    </dgm:pt>
    <dgm:pt modelId="{CB189D47-ADE8-4818-B5E6-26FA015EB1D7}" type="pres">
      <dgm:prSet presAssocID="{D2DAEFFD-A881-4661-8CF4-FB335A556BD5}" presName="spaceRect" presStyleCnt="0"/>
      <dgm:spPr/>
    </dgm:pt>
    <dgm:pt modelId="{EBFD15CD-7064-4783-9B05-C78DFE58B8D6}" type="pres">
      <dgm:prSet presAssocID="{D2DAEFFD-A881-4661-8CF4-FB335A556BD5}" presName="parTx" presStyleLbl="revTx" presStyleIdx="2" presStyleCnt="3">
        <dgm:presLayoutVars>
          <dgm:chMax val="0"/>
          <dgm:chPref val="0"/>
        </dgm:presLayoutVars>
      </dgm:prSet>
      <dgm:spPr/>
    </dgm:pt>
  </dgm:ptLst>
  <dgm:cxnLst>
    <dgm:cxn modelId="{A784082F-CC4B-4EAC-BAD3-B3C2E2042287}" type="presOf" srcId="{42305B5F-4F6D-471B-8DF6-2EA1D29AE96F}" destId="{F64C82DD-2C0C-45D0-9303-8DEF9B572F7F}" srcOrd="0" destOrd="0" presId="urn:microsoft.com/office/officeart/2018/2/layout/IconVerticalSolidList"/>
    <dgm:cxn modelId="{65D1CD39-17F1-4823-ACBC-E691A0A3E43B}" srcId="{5E8CCB69-D7CE-4D6F-A893-4D2D35EA6E8F}" destId="{D2DAEFFD-A881-4661-8CF4-FB335A556BD5}" srcOrd="2" destOrd="0" parTransId="{8A98B58B-DD46-4232-98F5-818F1BE8C697}" sibTransId="{130A5F8B-2ABB-4CF5-ABFF-C72CD1015F39}"/>
    <dgm:cxn modelId="{000B6069-0911-4636-8161-B74296DE211F}" type="presOf" srcId="{0ED9D465-2FEA-4B1A-882E-25EA771120B9}" destId="{B90534F0-A9DC-4AE8-BDD9-DABE21B18E74}" srcOrd="0" destOrd="0" presId="urn:microsoft.com/office/officeart/2018/2/layout/IconVerticalSolidList"/>
    <dgm:cxn modelId="{D8C00179-2FE5-4042-84D9-039EA4352FDD}" srcId="{5E8CCB69-D7CE-4D6F-A893-4D2D35EA6E8F}" destId="{0ED9D465-2FEA-4B1A-882E-25EA771120B9}" srcOrd="0" destOrd="0" parTransId="{E175D1B6-F51A-41A4-8EC2-FBEBB7AD13A4}" sibTransId="{6C3239D9-C7B2-4388-9A74-FA6A1E9C9BF4}"/>
    <dgm:cxn modelId="{E838AECC-E540-48C6-9968-0306E61C423F}" srcId="{5E8CCB69-D7CE-4D6F-A893-4D2D35EA6E8F}" destId="{42305B5F-4F6D-471B-8DF6-2EA1D29AE96F}" srcOrd="1" destOrd="0" parTransId="{373874D2-6AAF-4423-B481-8173D6E02834}" sibTransId="{79105970-BEF7-487A-8A09-BD43CC8744A6}"/>
    <dgm:cxn modelId="{821CA8CE-DDAB-4D85-A37C-869F2569EA2B}" type="presOf" srcId="{D2DAEFFD-A881-4661-8CF4-FB335A556BD5}" destId="{EBFD15CD-7064-4783-9B05-C78DFE58B8D6}" srcOrd="0" destOrd="0" presId="urn:microsoft.com/office/officeart/2018/2/layout/IconVerticalSolidList"/>
    <dgm:cxn modelId="{96CDB9FE-94F5-4EEF-A1B9-E4E74D28F9C2}" type="presOf" srcId="{5E8CCB69-D7CE-4D6F-A893-4D2D35EA6E8F}" destId="{0A88FDC0-F4B1-457A-ABF6-51557E5487E2}" srcOrd="0" destOrd="0" presId="urn:microsoft.com/office/officeart/2018/2/layout/IconVerticalSolidList"/>
    <dgm:cxn modelId="{3283EEE4-8366-4BE5-9E6B-F7767DF30222}" type="presParOf" srcId="{0A88FDC0-F4B1-457A-ABF6-51557E5487E2}" destId="{101B454D-E4FF-472C-BF17-7976B292601F}" srcOrd="0" destOrd="0" presId="urn:microsoft.com/office/officeart/2018/2/layout/IconVerticalSolidList"/>
    <dgm:cxn modelId="{B5B68AF8-34EB-4F95-AFA7-529340478E26}" type="presParOf" srcId="{101B454D-E4FF-472C-BF17-7976B292601F}" destId="{D93A72A8-ACD1-4136-BFEC-6732281B44B1}" srcOrd="0" destOrd="0" presId="urn:microsoft.com/office/officeart/2018/2/layout/IconVerticalSolidList"/>
    <dgm:cxn modelId="{0B709BDE-87AA-4106-B6AD-809C33892F57}" type="presParOf" srcId="{101B454D-E4FF-472C-BF17-7976B292601F}" destId="{A9DDD088-A704-4E42-9355-7490F8BBAACA}" srcOrd="1" destOrd="0" presId="urn:microsoft.com/office/officeart/2018/2/layout/IconVerticalSolidList"/>
    <dgm:cxn modelId="{89ADFC84-DC9D-48B6-B042-77E6B2732D91}" type="presParOf" srcId="{101B454D-E4FF-472C-BF17-7976B292601F}" destId="{37AC8C30-2602-4A7A-A657-79EF77B937BB}" srcOrd="2" destOrd="0" presId="urn:microsoft.com/office/officeart/2018/2/layout/IconVerticalSolidList"/>
    <dgm:cxn modelId="{A7B5D50D-AF6D-4639-862B-F696B695E9E1}" type="presParOf" srcId="{101B454D-E4FF-472C-BF17-7976B292601F}" destId="{B90534F0-A9DC-4AE8-BDD9-DABE21B18E74}" srcOrd="3" destOrd="0" presId="urn:microsoft.com/office/officeart/2018/2/layout/IconVerticalSolidList"/>
    <dgm:cxn modelId="{BA9E9284-F12B-4C13-AC41-DC12F8665E13}" type="presParOf" srcId="{0A88FDC0-F4B1-457A-ABF6-51557E5487E2}" destId="{DA8136C0-F133-4454-B020-821934C8DCCD}" srcOrd="1" destOrd="0" presId="urn:microsoft.com/office/officeart/2018/2/layout/IconVerticalSolidList"/>
    <dgm:cxn modelId="{581B0504-1312-4731-9404-89CE54E579BF}" type="presParOf" srcId="{0A88FDC0-F4B1-457A-ABF6-51557E5487E2}" destId="{8A9B61C4-8190-43E6-9F39-42D9141229CA}" srcOrd="2" destOrd="0" presId="urn:microsoft.com/office/officeart/2018/2/layout/IconVerticalSolidList"/>
    <dgm:cxn modelId="{42C9CF34-F54D-4BFB-A693-9CF45A43D70E}" type="presParOf" srcId="{8A9B61C4-8190-43E6-9F39-42D9141229CA}" destId="{8DBDB2E5-2E00-4BDB-A893-3058A8623644}" srcOrd="0" destOrd="0" presId="urn:microsoft.com/office/officeart/2018/2/layout/IconVerticalSolidList"/>
    <dgm:cxn modelId="{20C3A986-E1F7-4E04-BB9C-38B1A19D70D0}" type="presParOf" srcId="{8A9B61C4-8190-43E6-9F39-42D9141229CA}" destId="{EDEBAB65-37A4-4BF2-8B3E-6B96DCDFAFA1}" srcOrd="1" destOrd="0" presId="urn:microsoft.com/office/officeart/2018/2/layout/IconVerticalSolidList"/>
    <dgm:cxn modelId="{579F8633-D55D-4A92-AF7A-CD0F715A2592}" type="presParOf" srcId="{8A9B61C4-8190-43E6-9F39-42D9141229CA}" destId="{FD971398-ACCF-48C0-B5CD-ED3E88F32171}" srcOrd="2" destOrd="0" presId="urn:microsoft.com/office/officeart/2018/2/layout/IconVerticalSolidList"/>
    <dgm:cxn modelId="{C1CEFBE9-9F4F-43CA-89A6-D745D675BCA0}" type="presParOf" srcId="{8A9B61C4-8190-43E6-9F39-42D9141229CA}" destId="{F64C82DD-2C0C-45D0-9303-8DEF9B572F7F}" srcOrd="3" destOrd="0" presId="urn:microsoft.com/office/officeart/2018/2/layout/IconVerticalSolidList"/>
    <dgm:cxn modelId="{288F47F1-3168-4CD8-8F56-3684C7F721C0}" type="presParOf" srcId="{0A88FDC0-F4B1-457A-ABF6-51557E5487E2}" destId="{4540A8D5-617F-4A52-B8CD-96BDE379C211}" srcOrd="3" destOrd="0" presId="urn:microsoft.com/office/officeart/2018/2/layout/IconVerticalSolidList"/>
    <dgm:cxn modelId="{79AE488E-C8E3-4BE0-A30F-66E180096267}" type="presParOf" srcId="{0A88FDC0-F4B1-457A-ABF6-51557E5487E2}" destId="{1237EF63-1653-441B-BD01-02CA322BD717}" srcOrd="4" destOrd="0" presId="urn:microsoft.com/office/officeart/2018/2/layout/IconVerticalSolidList"/>
    <dgm:cxn modelId="{414E6AF1-B1B9-4714-B40D-D1B6CA26D098}" type="presParOf" srcId="{1237EF63-1653-441B-BD01-02CA322BD717}" destId="{D4957EEA-6391-43C8-B652-762790A7F588}" srcOrd="0" destOrd="0" presId="urn:microsoft.com/office/officeart/2018/2/layout/IconVerticalSolidList"/>
    <dgm:cxn modelId="{2FAA41A8-CE2D-45F3-9A67-2D0F38B70224}" type="presParOf" srcId="{1237EF63-1653-441B-BD01-02CA322BD717}" destId="{1B1DDFB3-A96C-408A-AE31-5C558866DE9D}" srcOrd="1" destOrd="0" presId="urn:microsoft.com/office/officeart/2018/2/layout/IconVerticalSolidList"/>
    <dgm:cxn modelId="{A8167042-BC2F-4963-B7C0-D0D5B54CA692}" type="presParOf" srcId="{1237EF63-1653-441B-BD01-02CA322BD717}" destId="{CB189D47-ADE8-4818-B5E6-26FA015EB1D7}" srcOrd="2" destOrd="0" presId="urn:microsoft.com/office/officeart/2018/2/layout/IconVerticalSolidList"/>
    <dgm:cxn modelId="{54F840C6-DD26-4D2C-A9BD-7A56B2C796BE}" type="presParOf" srcId="{1237EF63-1653-441B-BD01-02CA322BD717}" destId="{EBFD15CD-7064-4783-9B05-C78DFE58B8D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66E62D3-A4FE-49A0-A9FC-F1835FBC723F}"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C13BF543-FB87-4048-A49B-A094A502C9A1}">
      <dgm:prSet/>
      <dgm:spPr/>
      <dgm:t>
        <a:bodyPr/>
        <a:lstStyle/>
        <a:p>
          <a:r>
            <a:rPr lang="en-US" baseline="0"/>
            <a:t>You can find your boat’s values in various ways but boat value calculators are a good start</a:t>
          </a:r>
          <a:endParaRPr lang="en-US"/>
        </a:p>
      </dgm:t>
    </dgm:pt>
    <dgm:pt modelId="{7C658D2D-CBA8-4942-9E49-D606497CB794}" type="parTrans" cxnId="{69872033-2B9F-44A6-9C00-A357126A82CE}">
      <dgm:prSet/>
      <dgm:spPr/>
      <dgm:t>
        <a:bodyPr/>
        <a:lstStyle/>
        <a:p>
          <a:endParaRPr lang="en-US"/>
        </a:p>
      </dgm:t>
    </dgm:pt>
    <dgm:pt modelId="{AB5650C5-346E-4E9A-A047-E0DF1AF08CBE}" type="sibTrans" cxnId="{69872033-2B9F-44A6-9C00-A357126A82CE}">
      <dgm:prSet/>
      <dgm:spPr/>
      <dgm:t>
        <a:bodyPr/>
        <a:lstStyle/>
        <a:p>
          <a:endParaRPr lang="en-US"/>
        </a:p>
      </dgm:t>
    </dgm:pt>
    <dgm:pt modelId="{F9A9F608-5C09-45F7-8923-8D526BC673D1}">
      <dgm:prSet/>
      <dgm:spPr/>
      <dgm:t>
        <a:bodyPr/>
        <a:lstStyle/>
        <a:p>
          <a:r>
            <a:rPr lang="en-US" baseline="0" dirty="0"/>
            <a:t>Consider appraisals and C&amp;V surveys</a:t>
          </a:r>
          <a:endParaRPr lang="en-US" dirty="0"/>
        </a:p>
      </dgm:t>
    </dgm:pt>
    <dgm:pt modelId="{F8375CF0-AD97-495A-9236-2EE7FE888B5C}" type="parTrans" cxnId="{63821C85-5D3D-4008-9122-9245D051D679}">
      <dgm:prSet/>
      <dgm:spPr/>
      <dgm:t>
        <a:bodyPr/>
        <a:lstStyle/>
        <a:p>
          <a:endParaRPr lang="en-US"/>
        </a:p>
      </dgm:t>
    </dgm:pt>
    <dgm:pt modelId="{2E4FA853-CAFB-4C7B-92D8-A1D2613EF236}" type="sibTrans" cxnId="{63821C85-5D3D-4008-9122-9245D051D679}">
      <dgm:prSet/>
      <dgm:spPr/>
      <dgm:t>
        <a:bodyPr/>
        <a:lstStyle/>
        <a:p>
          <a:endParaRPr lang="en-US"/>
        </a:p>
      </dgm:t>
    </dgm:pt>
    <dgm:pt modelId="{F53AD591-9654-4334-8675-9CE0C94D29A7}">
      <dgm:prSet/>
      <dgm:spPr/>
      <dgm:t>
        <a:bodyPr/>
        <a:lstStyle/>
        <a:p>
          <a:r>
            <a:rPr lang="en-US" baseline="0" dirty="0"/>
            <a:t>These calculators help to calculate the average values</a:t>
          </a:r>
          <a:endParaRPr lang="en-US" dirty="0"/>
        </a:p>
      </dgm:t>
    </dgm:pt>
    <dgm:pt modelId="{785156F1-9550-4879-954F-A4798CD66747}" type="parTrans" cxnId="{331F54E2-417A-48FB-8CB8-A13B6FFCB6D5}">
      <dgm:prSet/>
      <dgm:spPr/>
      <dgm:t>
        <a:bodyPr/>
        <a:lstStyle/>
        <a:p>
          <a:endParaRPr lang="en-US"/>
        </a:p>
      </dgm:t>
    </dgm:pt>
    <dgm:pt modelId="{E5FE1221-C655-4373-9379-B294855C5B04}" type="sibTrans" cxnId="{331F54E2-417A-48FB-8CB8-A13B6FFCB6D5}">
      <dgm:prSet/>
      <dgm:spPr/>
      <dgm:t>
        <a:bodyPr/>
        <a:lstStyle/>
        <a:p>
          <a:endParaRPr lang="en-US"/>
        </a:p>
      </dgm:t>
    </dgm:pt>
    <dgm:pt modelId="{59746F10-BC90-4321-8FF4-28431275BC30}" type="pres">
      <dgm:prSet presAssocID="{A66E62D3-A4FE-49A0-A9FC-F1835FBC723F}" presName="root" presStyleCnt="0">
        <dgm:presLayoutVars>
          <dgm:dir/>
          <dgm:resizeHandles val="exact"/>
        </dgm:presLayoutVars>
      </dgm:prSet>
      <dgm:spPr/>
    </dgm:pt>
    <dgm:pt modelId="{E014B152-ABCF-4705-A0ED-9C8BEF2B5B79}" type="pres">
      <dgm:prSet presAssocID="{C13BF543-FB87-4048-A49B-A094A502C9A1}" presName="compNode" presStyleCnt="0"/>
      <dgm:spPr/>
    </dgm:pt>
    <dgm:pt modelId="{4EDD07EF-4316-4BFB-A552-3D342FCD250A}" type="pres">
      <dgm:prSet presAssocID="{C13BF543-FB87-4048-A49B-A094A502C9A1}" presName="bgRect" presStyleLbl="bgShp" presStyleIdx="0" presStyleCnt="3"/>
      <dgm:spPr/>
    </dgm:pt>
    <dgm:pt modelId="{7A9C2B64-9C32-4EEF-B332-A7898ECC455B}" type="pres">
      <dgm:prSet presAssocID="{C13BF543-FB87-4048-A49B-A094A502C9A1}"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alculator"/>
        </a:ext>
      </dgm:extLst>
    </dgm:pt>
    <dgm:pt modelId="{0B81973C-A31A-4C5F-B3FA-2D84F1ED6F39}" type="pres">
      <dgm:prSet presAssocID="{C13BF543-FB87-4048-A49B-A094A502C9A1}" presName="spaceRect" presStyleCnt="0"/>
      <dgm:spPr/>
    </dgm:pt>
    <dgm:pt modelId="{051C9DF1-29EF-4C37-A8D2-901BD9D0006D}" type="pres">
      <dgm:prSet presAssocID="{C13BF543-FB87-4048-A49B-A094A502C9A1}" presName="parTx" presStyleLbl="revTx" presStyleIdx="0" presStyleCnt="3">
        <dgm:presLayoutVars>
          <dgm:chMax val="0"/>
          <dgm:chPref val="0"/>
        </dgm:presLayoutVars>
      </dgm:prSet>
      <dgm:spPr/>
    </dgm:pt>
    <dgm:pt modelId="{5DCB4FB7-0B83-4047-8618-9041A102803B}" type="pres">
      <dgm:prSet presAssocID="{AB5650C5-346E-4E9A-A047-E0DF1AF08CBE}" presName="sibTrans" presStyleCnt="0"/>
      <dgm:spPr/>
    </dgm:pt>
    <dgm:pt modelId="{9EAF5782-FEC7-4F27-8833-AF15766D64C4}" type="pres">
      <dgm:prSet presAssocID="{F9A9F608-5C09-45F7-8923-8D526BC673D1}" presName="compNode" presStyleCnt="0"/>
      <dgm:spPr/>
    </dgm:pt>
    <dgm:pt modelId="{626AA278-FD9F-4EC8-B19B-43E43126C337}" type="pres">
      <dgm:prSet presAssocID="{F9A9F608-5C09-45F7-8923-8D526BC673D1}" presName="bgRect" presStyleLbl="bgShp" presStyleIdx="1" presStyleCnt="3"/>
      <dgm:spPr/>
    </dgm:pt>
    <dgm:pt modelId="{B583C839-1EDD-41FC-B77B-7314E8747BE4}" type="pres">
      <dgm:prSet presAssocID="{F9A9F608-5C09-45F7-8923-8D526BC673D1}"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at"/>
        </a:ext>
      </dgm:extLst>
    </dgm:pt>
    <dgm:pt modelId="{612FAE57-3776-4F2F-8360-9784C34634B2}" type="pres">
      <dgm:prSet presAssocID="{F9A9F608-5C09-45F7-8923-8D526BC673D1}" presName="spaceRect" presStyleCnt="0"/>
      <dgm:spPr/>
    </dgm:pt>
    <dgm:pt modelId="{50E4177E-1269-4F10-A61F-288B4CB55F99}" type="pres">
      <dgm:prSet presAssocID="{F9A9F608-5C09-45F7-8923-8D526BC673D1}" presName="parTx" presStyleLbl="revTx" presStyleIdx="1" presStyleCnt="3">
        <dgm:presLayoutVars>
          <dgm:chMax val="0"/>
          <dgm:chPref val="0"/>
        </dgm:presLayoutVars>
      </dgm:prSet>
      <dgm:spPr/>
    </dgm:pt>
    <dgm:pt modelId="{CF5D4079-30F8-41DC-BD16-7E0BC302B0E6}" type="pres">
      <dgm:prSet presAssocID="{2E4FA853-CAFB-4C7B-92D8-A1D2613EF236}" presName="sibTrans" presStyleCnt="0"/>
      <dgm:spPr/>
    </dgm:pt>
    <dgm:pt modelId="{25A148D9-07B9-4F74-B815-667A4ADF490F}" type="pres">
      <dgm:prSet presAssocID="{F53AD591-9654-4334-8675-9CE0C94D29A7}" presName="compNode" presStyleCnt="0"/>
      <dgm:spPr/>
    </dgm:pt>
    <dgm:pt modelId="{87270017-2699-40E0-94EA-46A08DC4FCAB}" type="pres">
      <dgm:prSet presAssocID="{F53AD591-9654-4334-8675-9CE0C94D29A7}" presName="bgRect" presStyleLbl="bgShp" presStyleIdx="2" presStyleCnt="3"/>
      <dgm:spPr/>
    </dgm:pt>
    <dgm:pt modelId="{ED4001F7-78F1-4007-91C0-BA9CF2D4C943}" type="pres">
      <dgm:prSet presAssocID="{F53AD591-9654-4334-8675-9CE0C94D29A7}"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Ruler"/>
        </a:ext>
      </dgm:extLst>
    </dgm:pt>
    <dgm:pt modelId="{EC30954C-D759-4F4D-877E-F6A204D443B0}" type="pres">
      <dgm:prSet presAssocID="{F53AD591-9654-4334-8675-9CE0C94D29A7}" presName="spaceRect" presStyleCnt="0"/>
      <dgm:spPr/>
    </dgm:pt>
    <dgm:pt modelId="{D1630208-B0A8-49ED-8F1A-24C576E14F44}" type="pres">
      <dgm:prSet presAssocID="{F53AD591-9654-4334-8675-9CE0C94D29A7}" presName="parTx" presStyleLbl="revTx" presStyleIdx="2" presStyleCnt="3">
        <dgm:presLayoutVars>
          <dgm:chMax val="0"/>
          <dgm:chPref val="0"/>
        </dgm:presLayoutVars>
      </dgm:prSet>
      <dgm:spPr/>
    </dgm:pt>
  </dgm:ptLst>
  <dgm:cxnLst>
    <dgm:cxn modelId="{E8EC771F-0A19-45B5-ACFD-28836D336F4A}" type="presOf" srcId="{F53AD591-9654-4334-8675-9CE0C94D29A7}" destId="{D1630208-B0A8-49ED-8F1A-24C576E14F44}" srcOrd="0" destOrd="0" presId="urn:microsoft.com/office/officeart/2018/2/layout/IconVerticalSolidList"/>
    <dgm:cxn modelId="{69872033-2B9F-44A6-9C00-A357126A82CE}" srcId="{A66E62D3-A4FE-49A0-A9FC-F1835FBC723F}" destId="{C13BF543-FB87-4048-A49B-A094A502C9A1}" srcOrd="0" destOrd="0" parTransId="{7C658D2D-CBA8-4942-9E49-D606497CB794}" sibTransId="{AB5650C5-346E-4E9A-A047-E0DF1AF08CBE}"/>
    <dgm:cxn modelId="{0CF97540-A2AE-4506-ADF5-2EC068FD7690}" type="presOf" srcId="{C13BF543-FB87-4048-A49B-A094A502C9A1}" destId="{051C9DF1-29EF-4C37-A8D2-901BD9D0006D}" srcOrd="0" destOrd="0" presId="urn:microsoft.com/office/officeart/2018/2/layout/IconVerticalSolidList"/>
    <dgm:cxn modelId="{63821C85-5D3D-4008-9122-9245D051D679}" srcId="{A66E62D3-A4FE-49A0-A9FC-F1835FBC723F}" destId="{F9A9F608-5C09-45F7-8923-8D526BC673D1}" srcOrd="1" destOrd="0" parTransId="{F8375CF0-AD97-495A-9236-2EE7FE888B5C}" sibTransId="{2E4FA853-CAFB-4C7B-92D8-A1D2613EF236}"/>
    <dgm:cxn modelId="{12F6A68B-5637-49C2-B137-69FA21DD6B95}" type="presOf" srcId="{F9A9F608-5C09-45F7-8923-8D526BC673D1}" destId="{50E4177E-1269-4F10-A61F-288B4CB55F99}" srcOrd="0" destOrd="0" presId="urn:microsoft.com/office/officeart/2018/2/layout/IconVerticalSolidList"/>
    <dgm:cxn modelId="{B0A1A397-6B2C-4CEB-9BB7-F6BF0BC20FBF}" type="presOf" srcId="{A66E62D3-A4FE-49A0-A9FC-F1835FBC723F}" destId="{59746F10-BC90-4321-8FF4-28431275BC30}" srcOrd="0" destOrd="0" presId="urn:microsoft.com/office/officeart/2018/2/layout/IconVerticalSolidList"/>
    <dgm:cxn modelId="{331F54E2-417A-48FB-8CB8-A13B6FFCB6D5}" srcId="{A66E62D3-A4FE-49A0-A9FC-F1835FBC723F}" destId="{F53AD591-9654-4334-8675-9CE0C94D29A7}" srcOrd="2" destOrd="0" parTransId="{785156F1-9550-4879-954F-A4798CD66747}" sibTransId="{E5FE1221-C655-4373-9379-B294855C5B04}"/>
    <dgm:cxn modelId="{EB7ED051-8E17-4F24-83FD-7CF9E23EB615}" type="presParOf" srcId="{59746F10-BC90-4321-8FF4-28431275BC30}" destId="{E014B152-ABCF-4705-A0ED-9C8BEF2B5B79}" srcOrd="0" destOrd="0" presId="urn:microsoft.com/office/officeart/2018/2/layout/IconVerticalSolidList"/>
    <dgm:cxn modelId="{DB82B35F-8A21-48A2-9322-1BA51FEF0EE1}" type="presParOf" srcId="{E014B152-ABCF-4705-A0ED-9C8BEF2B5B79}" destId="{4EDD07EF-4316-4BFB-A552-3D342FCD250A}" srcOrd="0" destOrd="0" presId="urn:microsoft.com/office/officeart/2018/2/layout/IconVerticalSolidList"/>
    <dgm:cxn modelId="{8FEA1F23-C709-4755-90F5-81C74E28016D}" type="presParOf" srcId="{E014B152-ABCF-4705-A0ED-9C8BEF2B5B79}" destId="{7A9C2B64-9C32-4EEF-B332-A7898ECC455B}" srcOrd="1" destOrd="0" presId="urn:microsoft.com/office/officeart/2018/2/layout/IconVerticalSolidList"/>
    <dgm:cxn modelId="{E1CE54A4-1EC3-4FCA-8315-C78F605D5AAE}" type="presParOf" srcId="{E014B152-ABCF-4705-A0ED-9C8BEF2B5B79}" destId="{0B81973C-A31A-4C5F-B3FA-2D84F1ED6F39}" srcOrd="2" destOrd="0" presId="urn:microsoft.com/office/officeart/2018/2/layout/IconVerticalSolidList"/>
    <dgm:cxn modelId="{25E260E3-2CD4-4F6C-8519-C3AAD75540BE}" type="presParOf" srcId="{E014B152-ABCF-4705-A0ED-9C8BEF2B5B79}" destId="{051C9DF1-29EF-4C37-A8D2-901BD9D0006D}" srcOrd="3" destOrd="0" presId="urn:microsoft.com/office/officeart/2018/2/layout/IconVerticalSolidList"/>
    <dgm:cxn modelId="{B64C3BED-6F66-42AA-BC74-EB086A0DFF48}" type="presParOf" srcId="{59746F10-BC90-4321-8FF4-28431275BC30}" destId="{5DCB4FB7-0B83-4047-8618-9041A102803B}" srcOrd="1" destOrd="0" presId="urn:microsoft.com/office/officeart/2018/2/layout/IconVerticalSolidList"/>
    <dgm:cxn modelId="{1BF49371-C83F-4467-B06D-C47A22997720}" type="presParOf" srcId="{59746F10-BC90-4321-8FF4-28431275BC30}" destId="{9EAF5782-FEC7-4F27-8833-AF15766D64C4}" srcOrd="2" destOrd="0" presId="urn:microsoft.com/office/officeart/2018/2/layout/IconVerticalSolidList"/>
    <dgm:cxn modelId="{1B98D0AC-1250-4EB1-8E4A-D7876EA29F24}" type="presParOf" srcId="{9EAF5782-FEC7-4F27-8833-AF15766D64C4}" destId="{626AA278-FD9F-4EC8-B19B-43E43126C337}" srcOrd="0" destOrd="0" presId="urn:microsoft.com/office/officeart/2018/2/layout/IconVerticalSolidList"/>
    <dgm:cxn modelId="{59FFD95A-7B7D-47EC-B605-2A77282F03A6}" type="presParOf" srcId="{9EAF5782-FEC7-4F27-8833-AF15766D64C4}" destId="{B583C839-1EDD-41FC-B77B-7314E8747BE4}" srcOrd="1" destOrd="0" presId="urn:microsoft.com/office/officeart/2018/2/layout/IconVerticalSolidList"/>
    <dgm:cxn modelId="{8C653090-A4DA-4AE8-9297-51A433C34E91}" type="presParOf" srcId="{9EAF5782-FEC7-4F27-8833-AF15766D64C4}" destId="{612FAE57-3776-4F2F-8360-9784C34634B2}" srcOrd="2" destOrd="0" presId="urn:microsoft.com/office/officeart/2018/2/layout/IconVerticalSolidList"/>
    <dgm:cxn modelId="{3220E5C4-A05D-4CA0-B2E7-0CF042E5A85D}" type="presParOf" srcId="{9EAF5782-FEC7-4F27-8833-AF15766D64C4}" destId="{50E4177E-1269-4F10-A61F-288B4CB55F99}" srcOrd="3" destOrd="0" presId="urn:microsoft.com/office/officeart/2018/2/layout/IconVerticalSolidList"/>
    <dgm:cxn modelId="{CC2CA6F9-72F0-45B8-83F5-489267C14EB8}" type="presParOf" srcId="{59746F10-BC90-4321-8FF4-28431275BC30}" destId="{CF5D4079-30F8-41DC-BD16-7E0BC302B0E6}" srcOrd="3" destOrd="0" presId="urn:microsoft.com/office/officeart/2018/2/layout/IconVerticalSolidList"/>
    <dgm:cxn modelId="{160C3C1E-37CA-497E-AC5C-26B477637C44}" type="presParOf" srcId="{59746F10-BC90-4321-8FF4-28431275BC30}" destId="{25A148D9-07B9-4F74-B815-667A4ADF490F}" srcOrd="4" destOrd="0" presId="urn:microsoft.com/office/officeart/2018/2/layout/IconVerticalSolidList"/>
    <dgm:cxn modelId="{4417DB2C-0AD7-4E64-A87B-84C939C099F1}" type="presParOf" srcId="{25A148D9-07B9-4F74-B815-667A4ADF490F}" destId="{87270017-2699-40E0-94EA-46A08DC4FCAB}" srcOrd="0" destOrd="0" presId="urn:microsoft.com/office/officeart/2018/2/layout/IconVerticalSolidList"/>
    <dgm:cxn modelId="{32BF48E8-F1C1-434B-950A-CDB1980435D7}" type="presParOf" srcId="{25A148D9-07B9-4F74-B815-667A4ADF490F}" destId="{ED4001F7-78F1-4007-91C0-BA9CF2D4C943}" srcOrd="1" destOrd="0" presId="urn:microsoft.com/office/officeart/2018/2/layout/IconVerticalSolidList"/>
    <dgm:cxn modelId="{008ABE11-7502-4CC8-9943-4D2C5B045C16}" type="presParOf" srcId="{25A148D9-07B9-4F74-B815-667A4ADF490F}" destId="{EC30954C-D759-4F4D-877E-F6A204D443B0}" srcOrd="2" destOrd="0" presId="urn:microsoft.com/office/officeart/2018/2/layout/IconVerticalSolidList"/>
    <dgm:cxn modelId="{BAF3C899-30E0-4890-8C8E-5533905B3E9B}" type="presParOf" srcId="{25A148D9-07B9-4F74-B815-667A4ADF490F}" destId="{D1630208-B0A8-49ED-8F1A-24C576E14F44}"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5C5189D-702F-4638-9AEC-0CE33A2D0790}"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881A874E-E5B6-44BE-A3D2-696F84BE8AC2}">
      <dgm:prSet/>
      <dgm:spPr/>
      <dgm:t>
        <a:bodyPr/>
        <a:lstStyle/>
        <a:p>
          <a:r>
            <a:rPr lang="en-US" baseline="0" dirty="0"/>
            <a:t>About this tool: NADA guides boat values are one of the best ways for checking the prices of new and old boats</a:t>
          </a:r>
          <a:endParaRPr lang="en-US" dirty="0"/>
        </a:p>
      </dgm:t>
    </dgm:pt>
    <dgm:pt modelId="{F10B80D8-9DC2-4149-B6B3-38984E5517CD}" type="parTrans" cxnId="{9125033F-A804-4E24-9391-0AF712C6ED8B}">
      <dgm:prSet/>
      <dgm:spPr/>
      <dgm:t>
        <a:bodyPr/>
        <a:lstStyle/>
        <a:p>
          <a:endParaRPr lang="en-US"/>
        </a:p>
      </dgm:t>
    </dgm:pt>
    <dgm:pt modelId="{42107CEF-8D73-4EC9-B42E-2395BC749A72}" type="sibTrans" cxnId="{9125033F-A804-4E24-9391-0AF712C6ED8B}">
      <dgm:prSet/>
      <dgm:spPr/>
      <dgm:t>
        <a:bodyPr/>
        <a:lstStyle/>
        <a:p>
          <a:endParaRPr lang="en-US"/>
        </a:p>
      </dgm:t>
    </dgm:pt>
    <dgm:pt modelId="{47E988F0-2C83-4A66-8B52-D797DE1FE53E}">
      <dgm:prSet/>
      <dgm:spPr/>
      <dgm:t>
        <a:bodyPr/>
        <a:lstStyle/>
        <a:p>
          <a:r>
            <a:rPr lang="en-US" baseline="0"/>
            <a:t>You can find the values of outboard motors, powerboats, sailboats, personal watercraft, and boat trailers with this value guide</a:t>
          </a:r>
          <a:endParaRPr lang="en-US"/>
        </a:p>
      </dgm:t>
    </dgm:pt>
    <dgm:pt modelId="{4716C17B-3E9F-4C58-BC7A-088B53B86462}" type="parTrans" cxnId="{ABC6E915-E61D-469E-981F-145DEB8E47C2}">
      <dgm:prSet/>
      <dgm:spPr/>
      <dgm:t>
        <a:bodyPr/>
        <a:lstStyle/>
        <a:p>
          <a:endParaRPr lang="en-US"/>
        </a:p>
      </dgm:t>
    </dgm:pt>
    <dgm:pt modelId="{8B5D0B0E-2224-4365-B662-B95DCFE4D6CC}" type="sibTrans" cxnId="{ABC6E915-E61D-469E-981F-145DEB8E47C2}">
      <dgm:prSet/>
      <dgm:spPr/>
      <dgm:t>
        <a:bodyPr/>
        <a:lstStyle/>
        <a:p>
          <a:endParaRPr lang="en-US"/>
        </a:p>
      </dgm:t>
    </dgm:pt>
    <dgm:pt modelId="{758559AB-2FEE-4222-9773-5A69378E5E10}">
      <dgm:prSet/>
      <dgm:spPr/>
      <dgm:t>
        <a:bodyPr/>
        <a:lstStyle/>
        <a:p>
          <a:r>
            <a:rPr lang="en-US" baseline="0"/>
            <a:t>J.D. Power is a leading provider of trusted vehicle/vessel valuations, and the owner and operator of NADAguides.com</a:t>
          </a:r>
          <a:endParaRPr lang="en-US"/>
        </a:p>
      </dgm:t>
    </dgm:pt>
    <dgm:pt modelId="{CC61044C-5EE2-4A2B-B542-C5A9937B20BF}" type="parTrans" cxnId="{F130BB2E-5F97-4B5C-BFBE-BE2CFC2FEE90}">
      <dgm:prSet/>
      <dgm:spPr/>
      <dgm:t>
        <a:bodyPr/>
        <a:lstStyle/>
        <a:p>
          <a:endParaRPr lang="en-US"/>
        </a:p>
      </dgm:t>
    </dgm:pt>
    <dgm:pt modelId="{9088F1D3-6EDD-42F3-8F63-F4786379FC7A}" type="sibTrans" cxnId="{F130BB2E-5F97-4B5C-BFBE-BE2CFC2FEE90}">
      <dgm:prSet/>
      <dgm:spPr/>
      <dgm:t>
        <a:bodyPr/>
        <a:lstStyle/>
        <a:p>
          <a:endParaRPr lang="en-US"/>
        </a:p>
      </dgm:t>
    </dgm:pt>
    <dgm:pt modelId="{80616FD7-2DF8-4350-98AC-A2508E1F9193}" type="pres">
      <dgm:prSet presAssocID="{85C5189D-702F-4638-9AEC-0CE33A2D0790}" presName="root" presStyleCnt="0">
        <dgm:presLayoutVars>
          <dgm:dir/>
          <dgm:resizeHandles val="exact"/>
        </dgm:presLayoutVars>
      </dgm:prSet>
      <dgm:spPr/>
    </dgm:pt>
    <dgm:pt modelId="{8D2937E5-62B0-44E8-9E90-C3265FA992FC}" type="pres">
      <dgm:prSet presAssocID="{881A874E-E5B6-44BE-A3D2-696F84BE8AC2}" presName="compNode" presStyleCnt="0"/>
      <dgm:spPr/>
    </dgm:pt>
    <dgm:pt modelId="{CA3029C7-6F85-408C-B2C4-6A8D5E6285F2}" type="pres">
      <dgm:prSet presAssocID="{881A874E-E5B6-44BE-A3D2-696F84BE8AC2}" presName="bgRect" presStyleLbl="bgShp" presStyleIdx="0" presStyleCnt="3"/>
      <dgm:spPr/>
    </dgm:pt>
    <dgm:pt modelId="{C573284E-E583-43F7-AE04-693FABDEBF21}" type="pres">
      <dgm:prSet presAssocID="{881A874E-E5B6-44BE-A3D2-696F84BE8AC2}"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nchor"/>
        </a:ext>
      </dgm:extLst>
    </dgm:pt>
    <dgm:pt modelId="{5CDDF458-CBA6-487A-827D-CFA9A1C3CFFF}" type="pres">
      <dgm:prSet presAssocID="{881A874E-E5B6-44BE-A3D2-696F84BE8AC2}" presName="spaceRect" presStyleCnt="0"/>
      <dgm:spPr/>
    </dgm:pt>
    <dgm:pt modelId="{7302D979-3865-4772-9475-3185B88EBD3B}" type="pres">
      <dgm:prSet presAssocID="{881A874E-E5B6-44BE-A3D2-696F84BE8AC2}" presName="parTx" presStyleLbl="revTx" presStyleIdx="0" presStyleCnt="3">
        <dgm:presLayoutVars>
          <dgm:chMax val="0"/>
          <dgm:chPref val="0"/>
        </dgm:presLayoutVars>
      </dgm:prSet>
      <dgm:spPr/>
    </dgm:pt>
    <dgm:pt modelId="{59D5496C-6D10-46F3-869D-2E5731698B2B}" type="pres">
      <dgm:prSet presAssocID="{42107CEF-8D73-4EC9-B42E-2395BC749A72}" presName="sibTrans" presStyleCnt="0"/>
      <dgm:spPr/>
    </dgm:pt>
    <dgm:pt modelId="{8AC2160E-72A8-4BA7-99D4-7B4D8A9B2621}" type="pres">
      <dgm:prSet presAssocID="{47E988F0-2C83-4A66-8B52-D797DE1FE53E}" presName="compNode" presStyleCnt="0"/>
      <dgm:spPr/>
    </dgm:pt>
    <dgm:pt modelId="{AE3C3970-2119-4985-8ADA-C9C3C88EB083}" type="pres">
      <dgm:prSet presAssocID="{47E988F0-2C83-4A66-8B52-D797DE1FE53E}" presName="bgRect" presStyleLbl="bgShp" presStyleIdx="1" presStyleCnt="3"/>
      <dgm:spPr/>
    </dgm:pt>
    <dgm:pt modelId="{4266023A-933E-4B02-85B9-6E831FA50C1B}" type="pres">
      <dgm:prSet presAssocID="{47E988F0-2C83-4A66-8B52-D797DE1FE53E}"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ailboat"/>
        </a:ext>
      </dgm:extLst>
    </dgm:pt>
    <dgm:pt modelId="{C93D2E18-0986-41B5-8464-F0751CA162B6}" type="pres">
      <dgm:prSet presAssocID="{47E988F0-2C83-4A66-8B52-D797DE1FE53E}" presName="spaceRect" presStyleCnt="0"/>
      <dgm:spPr/>
    </dgm:pt>
    <dgm:pt modelId="{A8CE5176-B0F7-4221-9F68-535C93C02998}" type="pres">
      <dgm:prSet presAssocID="{47E988F0-2C83-4A66-8B52-D797DE1FE53E}" presName="parTx" presStyleLbl="revTx" presStyleIdx="1" presStyleCnt="3">
        <dgm:presLayoutVars>
          <dgm:chMax val="0"/>
          <dgm:chPref val="0"/>
        </dgm:presLayoutVars>
      </dgm:prSet>
      <dgm:spPr/>
    </dgm:pt>
    <dgm:pt modelId="{D59DFBA4-3533-49F9-9882-CA950AD44F6A}" type="pres">
      <dgm:prSet presAssocID="{8B5D0B0E-2224-4365-B662-B95DCFE4D6CC}" presName="sibTrans" presStyleCnt="0"/>
      <dgm:spPr/>
    </dgm:pt>
    <dgm:pt modelId="{D637635D-80BD-41BB-9A82-08BF9261BCD5}" type="pres">
      <dgm:prSet presAssocID="{758559AB-2FEE-4222-9773-5A69378E5E10}" presName="compNode" presStyleCnt="0"/>
      <dgm:spPr/>
    </dgm:pt>
    <dgm:pt modelId="{4F2D5130-F20D-4645-A0FC-C1FD88ACD28C}" type="pres">
      <dgm:prSet presAssocID="{758559AB-2FEE-4222-9773-5A69378E5E10}" presName="bgRect" presStyleLbl="bgShp" presStyleIdx="2" presStyleCnt="3"/>
      <dgm:spPr/>
    </dgm:pt>
    <dgm:pt modelId="{0DDADF73-2D20-41EC-AD80-1FEAC59412D6}" type="pres">
      <dgm:prSet presAssocID="{758559AB-2FEE-4222-9773-5A69378E5E10}"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cooter"/>
        </a:ext>
      </dgm:extLst>
    </dgm:pt>
    <dgm:pt modelId="{1B136A9B-3383-4B26-BCBE-6DEA715D5A6D}" type="pres">
      <dgm:prSet presAssocID="{758559AB-2FEE-4222-9773-5A69378E5E10}" presName="spaceRect" presStyleCnt="0"/>
      <dgm:spPr/>
    </dgm:pt>
    <dgm:pt modelId="{5F9BB364-172E-4419-ADC5-56AF33BB195E}" type="pres">
      <dgm:prSet presAssocID="{758559AB-2FEE-4222-9773-5A69378E5E10}" presName="parTx" presStyleLbl="revTx" presStyleIdx="2" presStyleCnt="3">
        <dgm:presLayoutVars>
          <dgm:chMax val="0"/>
          <dgm:chPref val="0"/>
        </dgm:presLayoutVars>
      </dgm:prSet>
      <dgm:spPr/>
    </dgm:pt>
  </dgm:ptLst>
  <dgm:cxnLst>
    <dgm:cxn modelId="{ABC6E915-E61D-469E-981F-145DEB8E47C2}" srcId="{85C5189D-702F-4638-9AEC-0CE33A2D0790}" destId="{47E988F0-2C83-4A66-8B52-D797DE1FE53E}" srcOrd="1" destOrd="0" parTransId="{4716C17B-3E9F-4C58-BC7A-088B53B86462}" sibTransId="{8B5D0B0E-2224-4365-B662-B95DCFE4D6CC}"/>
    <dgm:cxn modelId="{F130BB2E-5F97-4B5C-BFBE-BE2CFC2FEE90}" srcId="{85C5189D-702F-4638-9AEC-0CE33A2D0790}" destId="{758559AB-2FEE-4222-9773-5A69378E5E10}" srcOrd="2" destOrd="0" parTransId="{CC61044C-5EE2-4A2B-B542-C5A9937B20BF}" sibTransId="{9088F1D3-6EDD-42F3-8F63-F4786379FC7A}"/>
    <dgm:cxn modelId="{D6EE9F31-715C-4024-B56C-050EDB4A924F}" type="presOf" srcId="{85C5189D-702F-4638-9AEC-0CE33A2D0790}" destId="{80616FD7-2DF8-4350-98AC-A2508E1F9193}" srcOrd="0" destOrd="0" presId="urn:microsoft.com/office/officeart/2018/2/layout/IconVerticalSolidList"/>
    <dgm:cxn modelId="{9125033F-A804-4E24-9391-0AF712C6ED8B}" srcId="{85C5189D-702F-4638-9AEC-0CE33A2D0790}" destId="{881A874E-E5B6-44BE-A3D2-696F84BE8AC2}" srcOrd="0" destOrd="0" parTransId="{F10B80D8-9DC2-4149-B6B3-38984E5517CD}" sibTransId="{42107CEF-8D73-4EC9-B42E-2395BC749A72}"/>
    <dgm:cxn modelId="{D62E0B63-174C-4069-ADC5-1561CF8C3179}" type="presOf" srcId="{758559AB-2FEE-4222-9773-5A69378E5E10}" destId="{5F9BB364-172E-4419-ADC5-56AF33BB195E}" srcOrd="0" destOrd="0" presId="urn:microsoft.com/office/officeart/2018/2/layout/IconVerticalSolidList"/>
    <dgm:cxn modelId="{4FD8A080-88A2-41C0-A044-97BF072F08E8}" type="presOf" srcId="{881A874E-E5B6-44BE-A3D2-696F84BE8AC2}" destId="{7302D979-3865-4772-9475-3185B88EBD3B}" srcOrd="0" destOrd="0" presId="urn:microsoft.com/office/officeart/2018/2/layout/IconVerticalSolidList"/>
    <dgm:cxn modelId="{A23C9EB0-2DEC-403C-B8FD-EEBD4A0E5BC4}" type="presOf" srcId="{47E988F0-2C83-4A66-8B52-D797DE1FE53E}" destId="{A8CE5176-B0F7-4221-9F68-535C93C02998}" srcOrd="0" destOrd="0" presId="urn:microsoft.com/office/officeart/2018/2/layout/IconVerticalSolidList"/>
    <dgm:cxn modelId="{8A7B0934-5777-4BE4-AAE0-CE488735DC49}" type="presParOf" srcId="{80616FD7-2DF8-4350-98AC-A2508E1F9193}" destId="{8D2937E5-62B0-44E8-9E90-C3265FA992FC}" srcOrd="0" destOrd="0" presId="urn:microsoft.com/office/officeart/2018/2/layout/IconVerticalSolidList"/>
    <dgm:cxn modelId="{258D1A55-8F50-45EA-839D-18E7B1B2A458}" type="presParOf" srcId="{8D2937E5-62B0-44E8-9E90-C3265FA992FC}" destId="{CA3029C7-6F85-408C-B2C4-6A8D5E6285F2}" srcOrd="0" destOrd="0" presId="urn:microsoft.com/office/officeart/2018/2/layout/IconVerticalSolidList"/>
    <dgm:cxn modelId="{4299F6E6-28F1-4914-A28C-D2BC82B460D8}" type="presParOf" srcId="{8D2937E5-62B0-44E8-9E90-C3265FA992FC}" destId="{C573284E-E583-43F7-AE04-693FABDEBF21}" srcOrd="1" destOrd="0" presId="urn:microsoft.com/office/officeart/2018/2/layout/IconVerticalSolidList"/>
    <dgm:cxn modelId="{11D3CB51-4C29-4E6E-9B99-2F0097B7452B}" type="presParOf" srcId="{8D2937E5-62B0-44E8-9E90-C3265FA992FC}" destId="{5CDDF458-CBA6-487A-827D-CFA9A1C3CFFF}" srcOrd="2" destOrd="0" presId="urn:microsoft.com/office/officeart/2018/2/layout/IconVerticalSolidList"/>
    <dgm:cxn modelId="{F5B6C956-8358-43C5-94B7-7823609A78DC}" type="presParOf" srcId="{8D2937E5-62B0-44E8-9E90-C3265FA992FC}" destId="{7302D979-3865-4772-9475-3185B88EBD3B}" srcOrd="3" destOrd="0" presId="urn:microsoft.com/office/officeart/2018/2/layout/IconVerticalSolidList"/>
    <dgm:cxn modelId="{0B7A9EE2-D734-493A-B65E-A567F494AE66}" type="presParOf" srcId="{80616FD7-2DF8-4350-98AC-A2508E1F9193}" destId="{59D5496C-6D10-46F3-869D-2E5731698B2B}" srcOrd="1" destOrd="0" presId="urn:microsoft.com/office/officeart/2018/2/layout/IconVerticalSolidList"/>
    <dgm:cxn modelId="{22669143-B8DF-4BE7-9F8D-7430088B4944}" type="presParOf" srcId="{80616FD7-2DF8-4350-98AC-A2508E1F9193}" destId="{8AC2160E-72A8-4BA7-99D4-7B4D8A9B2621}" srcOrd="2" destOrd="0" presId="urn:microsoft.com/office/officeart/2018/2/layout/IconVerticalSolidList"/>
    <dgm:cxn modelId="{BB501CBE-A9BC-479D-9890-EDEBCA2F3EE5}" type="presParOf" srcId="{8AC2160E-72A8-4BA7-99D4-7B4D8A9B2621}" destId="{AE3C3970-2119-4985-8ADA-C9C3C88EB083}" srcOrd="0" destOrd="0" presId="urn:microsoft.com/office/officeart/2018/2/layout/IconVerticalSolidList"/>
    <dgm:cxn modelId="{37148CDB-C6FF-4B02-82E8-87AF0664B8BD}" type="presParOf" srcId="{8AC2160E-72A8-4BA7-99D4-7B4D8A9B2621}" destId="{4266023A-933E-4B02-85B9-6E831FA50C1B}" srcOrd="1" destOrd="0" presId="urn:microsoft.com/office/officeart/2018/2/layout/IconVerticalSolidList"/>
    <dgm:cxn modelId="{6ADFCCBE-A2D6-4FA9-952E-98AC5F049BBD}" type="presParOf" srcId="{8AC2160E-72A8-4BA7-99D4-7B4D8A9B2621}" destId="{C93D2E18-0986-41B5-8464-F0751CA162B6}" srcOrd="2" destOrd="0" presId="urn:microsoft.com/office/officeart/2018/2/layout/IconVerticalSolidList"/>
    <dgm:cxn modelId="{FEC8ABEA-D68B-4AA7-9440-7918B9A3E925}" type="presParOf" srcId="{8AC2160E-72A8-4BA7-99D4-7B4D8A9B2621}" destId="{A8CE5176-B0F7-4221-9F68-535C93C02998}" srcOrd="3" destOrd="0" presId="urn:microsoft.com/office/officeart/2018/2/layout/IconVerticalSolidList"/>
    <dgm:cxn modelId="{C3F5B3E7-F12A-45EC-8700-EE22C803C31A}" type="presParOf" srcId="{80616FD7-2DF8-4350-98AC-A2508E1F9193}" destId="{D59DFBA4-3533-49F9-9882-CA950AD44F6A}" srcOrd="3" destOrd="0" presId="urn:microsoft.com/office/officeart/2018/2/layout/IconVerticalSolidList"/>
    <dgm:cxn modelId="{99CC1C5E-753B-442C-ACD9-8A21CD247CDA}" type="presParOf" srcId="{80616FD7-2DF8-4350-98AC-A2508E1F9193}" destId="{D637635D-80BD-41BB-9A82-08BF9261BCD5}" srcOrd="4" destOrd="0" presId="urn:microsoft.com/office/officeart/2018/2/layout/IconVerticalSolidList"/>
    <dgm:cxn modelId="{29318B44-A39B-4E14-B9ED-DE5E1DBEF372}" type="presParOf" srcId="{D637635D-80BD-41BB-9A82-08BF9261BCD5}" destId="{4F2D5130-F20D-4645-A0FC-C1FD88ACD28C}" srcOrd="0" destOrd="0" presId="urn:microsoft.com/office/officeart/2018/2/layout/IconVerticalSolidList"/>
    <dgm:cxn modelId="{E3E019FA-EBB9-4BA2-8F2F-9BFCD1191215}" type="presParOf" srcId="{D637635D-80BD-41BB-9A82-08BF9261BCD5}" destId="{0DDADF73-2D20-41EC-AD80-1FEAC59412D6}" srcOrd="1" destOrd="0" presId="urn:microsoft.com/office/officeart/2018/2/layout/IconVerticalSolidList"/>
    <dgm:cxn modelId="{05D41268-A8E0-40F6-B208-983330C97FEF}" type="presParOf" srcId="{D637635D-80BD-41BB-9A82-08BF9261BCD5}" destId="{1B136A9B-3383-4B26-BCBE-6DEA715D5A6D}" srcOrd="2" destOrd="0" presId="urn:microsoft.com/office/officeart/2018/2/layout/IconVerticalSolidList"/>
    <dgm:cxn modelId="{C7B8EA35-9DC4-44F5-9E66-9EF2BCC21BDC}" type="presParOf" srcId="{D637635D-80BD-41BB-9A82-08BF9261BCD5}" destId="{5F9BB364-172E-4419-ADC5-56AF33BB195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1226D3E-F891-4C4D-B039-801BAEAC26DD}"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8F6A5DAD-EF4B-4F91-9257-E0B2CE1AA549}">
      <dgm:prSet/>
      <dgm:spPr/>
      <dgm:t>
        <a:bodyPr/>
        <a:lstStyle/>
        <a:p>
          <a:r>
            <a:rPr lang="en-US" baseline="0" dirty="0"/>
            <a:t>Two tools for finding the market values of any used vessel</a:t>
          </a:r>
          <a:endParaRPr lang="en-US" dirty="0"/>
        </a:p>
      </dgm:t>
    </dgm:pt>
    <dgm:pt modelId="{BAFD140A-DE1D-46ED-9B38-3A2414710CA8}" type="parTrans" cxnId="{A36EC1A7-26B1-4BDB-BB89-C3EE316F73F6}">
      <dgm:prSet/>
      <dgm:spPr/>
      <dgm:t>
        <a:bodyPr/>
        <a:lstStyle/>
        <a:p>
          <a:endParaRPr lang="en-US"/>
        </a:p>
      </dgm:t>
    </dgm:pt>
    <dgm:pt modelId="{A5E51CED-F44F-49FD-9766-0B8D69C7A74E}" type="sibTrans" cxnId="{A36EC1A7-26B1-4BDB-BB89-C3EE316F73F6}">
      <dgm:prSet/>
      <dgm:spPr/>
      <dgm:t>
        <a:bodyPr/>
        <a:lstStyle/>
        <a:p>
          <a:endParaRPr lang="en-US"/>
        </a:p>
      </dgm:t>
    </dgm:pt>
    <dgm:pt modelId="{6D514FDD-ED82-46D8-8F9C-460E903036D4}">
      <dgm:prSet/>
      <dgm:spPr/>
      <dgm:t>
        <a:bodyPr/>
        <a:lstStyle/>
        <a:p>
          <a:r>
            <a:rPr lang="en-US" baseline="0"/>
            <a:t>Simply enter the HIN, year, make, and model of the boat</a:t>
          </a:r>
          <a:endParaRPr lang="en-US"/>
        </a:p>
      </dgm:t>
    </dgm:pt>
    <dgm:pt modelId="{B792698D-A374-4D87-BD09-9C544A11C019}" type="parTrans" cxnId="{C9A65643-3075-46E5-BCE8-B45BFE7B34DC}">
      <dgm:prSet/>
      <dgm:spPr/>
      <dgm:t>
        <a:bodyPr/>
        <a:lstStyle/>
        <a:p>
          <a:endParaRPr lang="en-US"/>
        </a:p>
      </dgm:t>
    </dgm:pt>
    <dgm:pt modelId="{66436664-3DD8-402E-9F2E-C107137693B5}" type="sibTrans" cxnId="{C9A65643-3075-46E5-BCE8-B45BFE7B34DC}">
      <dgm:prSet/>
      <dgm:spPr/>
      <dgm:t>
        <a:bodyPr/>
        <a:lstStyle/>
        <a:p>
          <a:endParaRPr lang="en-US"/>
        </a:p>
      </dgm:t>
    </dgm:pt>
    <dgm:pt modelId="{A4C00402-9C8F-4A48-93B8-905577A7BADC}">
      <dgm:prSet/>
      <dgm:spPr/>
      <dgm:t>
        <a:bodyPr/>
        <a:lstStyle/>
        <a:p>
          <a:r>
            <a:rPr lang="en-US" baseline="0"/>
            <a:t>If you are not sure about the year or make of your boat, HINDecoder.com has a free Hull Identification Number decoder that helps you read your HIN and confirm the year and make</a:t>
          </a:r>
          <a:endParaRPr lang="en-US"/>
        </a:p>
      </dgm:t>
    </dgm:pt>
    <dgm:pt modelId="{F690A179-B3D0-42D8-B696-914E6457D45F}" type="parTrans" cxnId="{64FE421F-CB22-47FC-9B30-1873387D4405}">
      <dgm:prSet/>
      <dgm:spPr/>
      <dgm:t>
        <a:bodyPr/>
        <a:lstStyle/>
        <a:p>
          <a:endParaRPr lang="en-US"/>
        </a:p>
      </dgm:t>
    </dgm:pt>
    <dgm:pt modelId="{7898C0AF-B088-46A3-A85E-617AA491039A}" type="sibTrans" cxnId="{64FE421F-CB22-47FC-9B30-1873387D4405}">
      <dgm:prSet/>
      <dgm:spPr/>
      <dgm:t>
        <a:bodyPr/>
        <a:lstStyle/>
        <a:p>
          <a:endParaRPr lang="en-US"/>
        </a:p>
      </dgm:t>
    </dgm:pt>
    <dgm:pt modelId="{ABE25817-95D0-4D0C-96EF-FC65EB1460BE}" type="pres">
      <dgm:prSet presAssocID="{81226D3E-F891-4C4D-B039-801BAEAC26DD}" presName="root" presStyleCnt="0">
        <dgm:presLayoutVars>
          <dgm:dir/>
          <dgm:resizeHandles val="exact"/>
        </dgm:presLayoutVars>
      </dgm:prSet>
      <dgm:spPr/>
    </dgm:pt>
    <dgm:pt modelId="{9C815E93-4082-4E3B-B22F-2F0AE232E1C0}" type="pres">
      <dgm:prSet presAssocID="{8F6A5DAD-EF4B-4F91-9257-E0B2CE1AA549}" presName="compNode" presStyleCnt="0"/>
      <dgm:spPr/>
    </dgm:pt>
    <dgm:pt modelId="{A45C2EF0-4467-473C-907A-A15E66580300}" type="pres">
      <dgm:prSet presAssocID="{8F6A5DAD-EF4B-4F91-9257-E0B2CE1AA549}" presName="bgRect" presStyleLbl="bgShp" presStyleIdx="0" presStyleCnt="3"/>
      <dgm:spPr/>
    </dgm:pt>
    <dgm:pt modelId="{F6232A0C-1D4C-4046-B013-D166807DE8A2}" type="pres">
      <dgm:prSet presAssocID="{8F6A5DAD-EF4B-4F91-9257-E0B2CE1AA549}"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nchor"/>
        </a:ext>
      </dgm:extLst>
    </dgm:pt>
    <dgm:pt modelId="{681FB2E1-C39A-49D4-B6A3-3B6278FAF04A}" type="pres">
      <dgm:prSet presAssocID="{8F6A5DAD-EF4B-4F91-9257-E0B2CE1AA549}" presName="spaceRect" presStyleCnt="0"/>
      <dgm:spPr/>
    </dgm:pt>
    <dgm:pt modelId="{8B596CE7-728B-4088-98A8-83D2274752AC}" type="pres">
      <dgm:prSet presAssocID="{8F6A5DAD-EF4B-4F91-9257-E0B2CE1AA549}" presName="parTx" presStyleLbl="revTx" presStyleIdx="0" presStyleCnt="3">
        <dgm:presLayoutVars>
          <dgm:chMax val="0"/>
          <dgm:chPref val="0"/>
        </dgm:presLayoutVars>
      </dgm:prSet>
      <dgm:spPr/>
    </dgm:pt>
    <dgm:pt modelId="{0DE102E0-EA17-4654-A4F1-44DBC51B469D}" type="pres">
      <dgm:prSet presAssocID="{A5E51CED-F44F-49FD-9766-0B8D69C7A74E}" presName="sibTrans" presStyleCnt="0"/>
      <dgm:spPr/>
    </dgm:pt>
    <dgm:pt modelId="{3BFC6621-D864-4057-8D7C-DAD977D1F270}" type="pres">
      <dgm:prSet presAssocID="{6D514FDD-ED82-46D8-8F9C-460E903036D4}" presName="compNode" presStyleCnt="0"/>
      <dgm:spPr/>
    </dgm:pt>
    <dgm:pt modelId="{502F69E8-9C3E-4A5D-9C3F-A23F5D3AEBE1}" type="pres">
      <dgm:prSet presAssocID="{6D514FDD-ED82-46D8-8F9C-460E903036D4}" presName="bgRect" presStyleLbl="bgShp" presStyleIdx="1" presStyleCnt="3"/>
      <dgm:spPr/>
    </dgm:pt>
    <dgm:pt modelId="{51BF2168-9FB6-42FA-B0E5-54E27C29737B}" type="pres">
      <dgm:prSet presAssocID="{6D514FDD-ED82-46D8-8F9C-460E903036D4}"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at Launch"/>
        </a:ext>
      </dgm:extLst>
    </dgm:pt>
    <dgm:pt modelId="{17D2F63D-F60A-4C0D-B75D-63533FFA9A2D}" type="pres">
      <dgm:prSet presAssocID="{6D514FDD-ED82-46D8-8F9C-460E903036D4}" presName="spaceRect" presStyleCnt="0"/>
      <dgm:spPr/>
    </dgm:pt>
    <dgm:pt modelId="{6FFD2BFD-8A23-4D0C-800E-0D11B451C4CE}" type="pres">
      <dgm:prSet presAssocID="{6D514FDD-ED82-46D8-8F9C-460E903036D4}" presName="parTx" presStyleLbl="revTx" presStyleIdx="1" presStyleCnt="3">
        <dgm:presLayoutVars>
          <dgm:chMax val="0"/>
          <dgm:chPref val="0"/>
        </dgm:presLayoutVars>
      </dgm:prSet>
      <dgm:spPr/>
    </dgm:pt>
    <dgm:pt modelId="{9DAF0208-B4D0-4C3E-B68B-AEEBD483268E}" type="pres">
      <dgm:prSet presAssocID="{66436664-3DD8-402E-9F2E-C107137693B5}" presName="sibTrans" presStyleCnt="0"/>
      <dgm:spPr/>
    </dgm:pt>
    <dgm:pt modelId="{11E46605-13F2-4148-A0BA-831570525794}" type="pres">
      <dgm:prSet presAssocID="{A4C00402-9C8F-4A48-93B8-905577A7BADC}" presName="compNode" presStyleCnt="0"/>
      <dgm:spPr/>
    </dgm:pt>
    <dgm:pt modelId="{ABC0F94A-C8E7-4440-AFC8-A13B933F5BDE}" type="pres">
      <dgm:prSet presAssocID="{A4C00402-9C8F-4A48-93B8-905577A7BADC}" presName="bgRect" presStyleLbl="bgShp" presStyleIdx="2" presStyleCnt="3"/>
      <dgm:spPr/>
    </dgm:pt>
    <dgm:pt modelId="{2939C6FF-9B25-4EDF-8210-3902A63CC09E}" type="pres">
      <dgm:prSet presAssocID="{A4C00402-9C8F-4A48-93B8-905577A7BADC}"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Lighthouse scene"/>
        </a:ext>
      </dgm:extLst>
    </dgm:pt>
    <dgm:pt modelId="{041A3CD3-8DD0-4425-A04F-B7D820F688FE}" type="pres">
      <dgm:prSet presAssocID="{A4C00402-9C8F-4A48-93B8-905577A7BADC}" presName="spaceRect" presStyleCnt="0"/>
      <dgm:spPr/>
    </dgm:pt>
    <dgm:pt modelId="{8305CADA-8E59-4A75-86E7-B9D81FF7CE46}" type="pres">
      <dgm:prSet presAssocID="{A4C00402-9C8F-4A48-93B8-905577A7BADC}" presName="parTx" presStyleLbl="revTx" presStyleIdx="2" presStyleCnt="3">
        <dgm:presLayoutVars>
          <dgm:chMax val="0"/>
          <dgm:chPref val="0"/>
        </dgm:presLayoutVars>
      </dgm:prSet>
      <dgm:spPr/>
    </dgm:pt>
  </dgm:ptLst>
  <dgm:cxnLst>
    <dgm:cxn modelId="{64FE421F-CB22-47FC-9B30-1873387D4405}" srcId="{81226D3E-F891-4C4D-B039-801BAEAC26DD}" destId="{A4C00402-9C8F-4A48-93B8-905577A7BADC}" srcOrd="2" destOrd="0" parTransId="{F690A179-B3D0-42D8-B696-914E6457D45F}" sibTransId="{7898C0AF-B088-46A3-A85E-617AA491039A}"/>
    <dgm:cxn modelId="{32BE082B-A82B-4047-830D-3558955328A7}" type="presOf" srcId="{8F6A5DAD-EF4B-4F91-9257-E0B2CE1AA549}" destId="{8B596CE7-728B-4088-98A8-83D2274752AC}" srcOrd="0" destOrd="0" presId="urn:microsoft.com/office/officeart/2018/2/layout/IconVerticalSolidList"/>
    <dgm:cxn modelId="{C9A65643-3075-46E5-BCE8-B45BFE7B34DC}" srcId="{81226D3E-F891-4C4D-B039-801BAEAC26DD}" destId="{6D514FDD-ED82-46D8-8F9C-460E903036D4}" srcOrd="1" destOrd="0" parTransId="{B792698D-A374-4D87-BD09-9C544A11C019}" sibTransId="{66436664-3DD8-402E-9F2E-C107137693B5}"/>
    <dgm:cxn modelId="{0E2CF089-E898-44EC-A386-948FBA880904}" type="presOf" srcId="{81226D3E-F891-4C4D-B039-801BAEAC26DD}" destId="{ABE25817-95D0-4D0C-96EF-FC65EB1460BE}" srcOrd="0" destOrd="0" presId="urn:microsoft.com/office/officeart/2018/2/layout/IconVerticalSolidList"/>
    <dgm:cxn modelId="{A36EC1A7-26B1-4BDB-BB89-C3EE316F73F6}" srcId="{81226D3E-F891-4C4D-B039-801BAEAC26DD}" destId="{8F6A5DAD-EF4B-4F91-9257-E0B2CE1AA549}" srcOrd="0" destOrd="0" parTransId="{BAFD140A-DE1D-46ED-9B38-3A2414710CA8}" sibTransId="{A5E51CED-F44F-49FD-9766-0B8D69C7A74E}"/>
    <dgm:cxn modelId="{AB40B3BA-5732-487F-9390-34157CBEE785}" type="presOf" srcId="{6D514FDD-ED82-46D8-8F9C-460E903036D4}" destId="{6FFD2BFD-8A23-4D0C-800E-0D11B451C4CE}" srcOrd="0" destOrd="0" presId="urn:microsoft.com/office/officeart/2018/2/layout/IconVerticalSolidList"/>
    <dgm:cxn modelId="{0C8E84F1-28A9-486D-8669-244F4AEA3D48}" type="presOf" srcId="{A4C00402-9C8F-4A48-93B8-905577A7BADC}" destId="{8305CADA-8E59-4A75-86E7-B9D81FF7CE46}" srcOrd="0" destOrd="0" presId="urn:microsoft.com/office/officeart/2018/2/layout/IconVerticalSolidList"/>
    <dgm:cxn modelId="{6C344EB1-BAFD-46CD-94AC-5007D1D6B016}" type="presParOf" srcId="{ABE25817-95D0-4D0C-96EF-FC65EB1460BE}" destId="{9C815E93-4082-4E3B-B22F-2F0AE232E1C0}" srcOrd="0" destOrd="0" presId="urn:microsoft.com/office/officeart/2018/2/layout/IconVerticalSolidList"/>
    <dgm:cxn modelId="{7EA4AB02-8680-4BDB-9B25-E85A86FDC072}" type="presParOf" srcId="{9C815E93-4082-4E3B-B22F-2F0AE232E1C0}" destId="{A45C2EF0-4467-473C-907A-A15E66580300}" srcOrd="0" destOrd="0" presId="urn:microsoft.com/office/officeart/2018/2/layout/IconVerticalSolidList"/>
    <dgm:cxn modelId="{6F6378BC-B276-4990-A00E-95F2F054E661}" type="presParOf" srcId="{9C815E93-4082-4E3B-B22F-2F0AE232E1C0}" destId="{F6232A0C-1D4C-4046-B013-D166807DE8A2}" srcOrd="1" destOrd="0" presId="urn:microsoft.com/office/officeart/2018/2/layout/IconVerticalSolidList"/>
    <dgm:cxn modelId="{2436FA8A-FA47-4A01-9220-93FAD36617FA}" type="presParOf" srcId="{9C815E93-4082-4E3B-B22F-2F0AE232E1C0}" destId="{681FB2E1-C39A-49D4-B6A3-3B6278FAF04A}" srcOrd="2" destOrd="0" presId="urn:microsoft.com/office/officeart/2018/2/layout/IconVerticalSolidList"/>
    <dgm:cxn modelId="{0D285669-EB44-4DB5-AF22-6EC0E6392555}" type="presParOf" srcId="{9C815E93-4082-4E3B-B22F-2F0AE232E1C0}" destId="{8B596CE7-728B-4088-98A8-83D2274752AC}" srcOrd="3" destOrd="0" presId="urn:microsoft.com/office/officeart/2018/2/layout/IconVerticalSolidList"/>
    <dgm:cxn modelId="{A82B6BD2-11B0-4151-B4D5-04BD25E26A5D}" type="presParOf" srcId="{ABE25817-95D0-4D0C-96EF-FC65EB1460BE}" destId="{0DE102E0-EA17-4654-A4F1-44DBC51B469D}" srcOrd="1" destOrd="0" presId="urn:microsoft.com/office/officeart/2018/2/layout/IconVerticalSolidList"/>
    <dgm:cxn modelId="{A919A859-7931-40D5-90F7-B1C824EFD3F0}" type="presParOf" srcId="{ABE25817-95D0-4D0C-96EF-FC65EB1460BE}" destId="{3BFC6621-D864-4057-8D7C-DAD977D1F270}" srcOrd="2" destOrd="0" presId="urn:microsoft.com/office/officeart/2018/2/layout/IconVerticalSolidList"/>
    <dgm:cxn modelId="{EC045D1A-D584-4801-85AC-266252025823}" type="presParOf" srcId="{3BFC6621-D864-4057-8D7C-DAD977D1F270}" destId="{502F69E8-9C3E-4A5D-9C3F-A23F5D3AEBE1}" srcOrd="0" destOrd="0" presId="urn:microsoft.com/office/officeart/2018/2/layout/IconVerticalSolidList"/>
    <dgm:cxn modelId="{C87FE082-8FB4-4955-B762-BE0572F00E30}" type="presParOf" srcId="{3BFC6621-D864-4057-8D7C-DAD977D1F270}" destId="{51BF2168-9FB6-42FA-B0E5-54E27C29737B}" srcOrd="1" destOrd="0" presId="urn:microsoft.com/office/officeart/2018/2/layout/IconVerticalSolidList"/>
    <dgm:cxn modelId="{8F15135B-FAEE-4DE7-BF10-31964E5B233B}" type="presParOf" srcId="{3BFC6621-D864-4057-8D7C-DAD977D1F270}" destId="{17D2F63D-F60A-4C0D-B75D-63533FFA9A2D}" srcOrd="2" destOrd="0" presId="urn:microsoft.com/office/officeart/2018/2/layout/IconVerticalSolidList"/>
    <dgm:cxn modelId="{7C21AFC3-AD26-4EE6-AB93-4D2A179C7D4D}" type="presParOf" srcId="{3BFC6621-D864-4057-8D7C-DAD977D1F270}" destId="{6FFD2BFD-8A23-4D0C-800E-0D11B451C4CE}" srcOrd="3" destOrd="0" presId="urn:microsoft.com/office/officeart/2018/2/layout/IconVerticalSolidList"/>
    <dgm:cxn modelId="{23A5D994-1AAD-491F-B394-B7E377C3DFFC}" type="presParOf" srcId="{ABE25817-95D0-4D0C-96EF-FC65EB1460BE}" destId="{9DAF0208-B4D0-4C3E-B68B-AEEBD483268E}" srcOrd="3" destOrd="0" presId="urn:microsoft.com/office/officeart/2018/2/layout/IconVerticalSolidList"/>
    <dgm:cxn modelId="{0715D54A-0496-42E5-B138-707D3DEAD623}" type="presParOf" srcId="{ABE25817-95D0-4D0C-96EF-FC65EB1460BE}" destId="{11E46605-13F2-4148-A0BA-831570525794}" srcOrd="4" destOrd="0" presId="urn:microsoft.com/office/officeart/2018/2/layout/IconVerticalSolidList"/>
    <dgm:cxn modelId="{E7D00C68-6092-425F-BCEC-D908297DB8D7}" type="presParOf" srcId="{11E46605-13F2-4148-A0BA-831570525794}" destId="{ABC0F94A-C8E7-4440-AFC8-A13B933F5BDE}" srcOrd="0" destOrd="0" presId="urn:microsoft.com/office/officeart/2018/2/layout/IconVerticalSolidList"/>
    <dgm:cxn modelId="{DD4283B4-4318-4C7E-B05D-08F52BEA482F}" type="presParOf" srcId="{11E46605-13F2-4148-A0BA-831570525794}" destId="{2939C6FF-9B25-4EDF-8210-3902A63CC09E}" srcOrd="1" destOrd="0" presId="urn:microsoft.com/office/officeart/2018/2/layout/IconVerticalSolidList"/>
    <dgm:cxn modelId="{E8CB90B5-733E-4976-8148-84761294C08A}" type="presParOf" srcId="{11E46605-13F2-4148-A0BA-831570525794}" destId="{041A3CD3-8DD0-4425-A04F-B7D820F688FE}" srcOrd="2" destOrd="0" presId="urn:microsoft.com/office/officeart/2018/2/layout/IconVerticalSolidList"/>
    <dgm:cxn modelId="{A733BFA2-070C-465F-B1F9-B3367D53AEEF}" type="presParOf" srcId="{11E46605-13F2-4148-A0BA-831570525794}" destId="{8305CADA-8E59-4A75-86E7-B9D81FF7CE4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7B9F776-FE9C-47C6-88D7-5F5336D81136}"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8E5E26F0-66DB-42CA-B891-F0EC20D3E7AD}">
      <dgm:prSet/>
      <dgm:spPr/>
      <dgm:t>
        <a:bodyPr/>
        <a:lstStyle/>
        <a:p>
          <a:r>
            <a:rPr lang="en-US" baseline="0"/>
            <a:t>It provides the latest market values of the boat because of their access to new and used boat listings from dealers and private sellers</a:t>
          </a:r>
          <a:endParaRPr lang="en-US"/>
        </a:p>
      </dgm:t>
    </dgm:pt>
    <dgm:pt modelId="{4EC396B7-6FF8-491D-A160-36B01D754496}" type="parTrans" cxnId="{F005D680-7C9F-4787-A935-6AAFD1F7F411}">
      <dgm:prSet/>
      <dgm:spPr/>
      <dgm:t>
        <a:bodyPr/>
        <a:lstStyle/>
        <a:p>
          <a:endParaRPr lang="en-US"/>
        </a:p>
      </dgm:t>
    </dgm:pt>
    <dgm:pt modelId="{EDCA0BE7-037F-4D15-995F-684910FBFD71}" type="sibTrans" cxnId="{F005D680-7C9F-4787-A935-6AAFD1F7F411}">
      <dgm:prSet/>
      <dgm:spPr/>
      <dgm:t>
        <a:bodyPr/>
        <a:lstStyle/>
        <a:p>
          <a:endParaRPr lang="en-US"/>
        </a:p>
      </dgm:t>
    </dgm:pt>
    <dgm:pt modelId="{86C4F64A-9513-4385-80F7-C495D3F8362B}">
      <dgm:prSet/>
      <dgm:spPr/>
      <dgm:t>
        <a:bodyPr/>
        <a:lstStyle/>
        <a:p>
          <a:r>
            <a:rPr lang="en-US" baseline="0"/>
            <a:t>You have to enter the date range in the required boxes, then the boat company name, length in feet, and then they will list prices of boats in your area matching those filters</a:t>
          </a:r>
          <a:endParaRPr lang="en-US"/>
        </a:p>
      </dgm:t>
    </dgm:pt>
    <dgm:pt modelId="{C34A3D9B-CB1B-4C7B-8808-E976369DC08E}" type="parTrans" cxnId="{ED3B0C88-C23F-4258-967C-64047B53CD70}">
      <dgm:prSet/>
      <dgm:spPr/>
      <dgm:t>
        <a:bodyPr/>
        <a:lstStyle/>
        <a:p>
          <a:endParaRPr lang="en-US"/>
        </a:p>
      </dgm:t>
    </dgm:pt>
    <dgm:pt modelId="{AD0259A5-657A-4790-B45F-F81BE45A8A60}" type="sibTrans" cxnId="{ED3B0C88-C23F-4258-967C-64047B53CD70}">
      <dgm:prSet/>
      <dgm:spPr/>
      <dgm:t>
        <a:bodyPr/>
        <a:lstStyle/>
        <a:p>
          <a:endParaRPr lang="en-US"/>
        </a:p>
      </dgm:t>
    </dgm:pt>
    <dgm:pt modelId="{3EEAB053-7C62-45C0-921D-3A40CAE6A4C5}">
      <dgm:prSet/>
      <dgm:spPr/>
      <dgm:t>
        <a:bodyPr/>
        <a:lstStyle/>
        <a:p>
          <a:r>
            <a:rPr lang="en-US" baseline="0" dirty="0"/>
            <a:t>There are alternatives like eBay and Craigslist where you can see other boats for sale and compare the market going rate of your vessel</a:t>
          </a:r>
          <a:endParaRPr lang="en-US" dirty="0"/>
        </a:p>
      </dgm:t>
    </dgm:pt>
    <dgm:pt modelId="{A277B3C3-AD57-4B58-8B33-6225E23B94E7}" type="parTrans" cxnId="{E70A025C-C01E-4616-A90D-E84B2FA1186B}">
      <dgm:prSet/>
      <dgm:spPr/>
      <dgm:t>
        <a:bodyPr/>
        <a:lstStyle/>
        <a:p>
          <a:endParaRPr lang="en-US"/>
        </a:p>
      </dgm:t>
    </dgm:pt>
    <dgm:pt modelId="{989DEB85-ADE8-492F-A070-DAE719BFE82F}" type="sibTrans" cxnId="{E70A025C-C01E-4616-A90D-E84B2FA1186B}">
      <dgm:prSet/>
      <dgm:spPr/>
      <dgm:t>
        <a:bodyPr/>
        <a:lstStyle/>
        <a:p>
          <a:endParaRPr lang="en-US"/>
        </a:p>
      </dgm:t>
    </dgm:pt>
    <dgm:pt modelId="{2E5CF3E3-D381-4942-BA0A-B510EF5A2534}" type="pres">
      <dgm:prSet presAssocID="{57B9F776-FE9C-47C6-88D7-5F5336D81136}" presName="linear" presStyleCnt="0">
        <dgm:presLayoutVars>
          <dgm:animLvl val="lvl"/>
          <dgm:resizeHandles val="exact"/>
        </dgm:presLayoutVars>
      </dgm:prSet>
      <dgm:spPr/>
    </dgm:pt>
    <dgm:pt modelId="{E35B170B-AC06-4F2C-8E42-FC37A71ADB4C}" type="pres">
      <dgm:prSet presAssocID="{8E5E26F0-66DB-42CA-B891-F0EC20D3E7AD}" presName="parentText" presStyleLbl="node1" presStyleIdx="0" presStyleCnt="3">
        <dgm:presLayoutVars>
          <dgm:chMax val="0"/>
          <dgm:bulletEnabled val="1"/>
        </dgm:presLayoutVars>
      </dgm:prSet>
      <dgm:spPr/>
    </dgm:pt>
    <dgm:pt modelId="{25E01F50-4F6D-440F-AB6C-19546B203D15}" type="pres">
      <dgm:prSet presAssocID="{EDCA0BE7-037F-4D15-995F-684910FBFD71}" presName="spacer" presStyleCnt="0"/>
      <dgm:spPr/>
    </dgm:pt>
    <dgm:pt modelId="{8B243E70-9689-44C6-B0DB-607F5FC5EB23}" type="pres">
      <dgm:prSet presAssocID="{86C4F64A-9513-4385-80F7-C495D3F8362B}" presName="parentText" presStyleLbl="node1" presStyleIdx="1" presStyleCnt="3">
        <dgm:presLayoutVars>
          <dgm:chMax val="0"/>
          <dgm:bulletEnabled val="1"/>
        </dgm:presLayoutVars>
      </dgm:prSet>
      <dgm:spPr/>
    </dgm:pt>
    <dgm:pt modelId="{1C9AB0E2-03B4-41AA-A30E-BDA8127D54AE}" type="pres">
      <dgm:prSet presAssocID="{AD0259A5-657A-4790-B45F-F81BE45A8A60}" presName="spacer" presStyleCnt="0"/>
      <dgm:spPr/>
    </dgm:pt>
    <dgm:pt modelId="{F148E605-ABF9-4365-8915-58902D925CD8}" type="pres">
      <dgm:prSet presAssocID="{3EEAB053-7C62-45C0-921D-3A40CAE6A4C5}" presName="parentText" presStyleLbl="node1" presStyleIdx="2" presStyleCnt="3">
        <dgm:presLayoutVars>
          <dgm:chMax val="0"/>
          <dgm:bulletEnabled val="1"/>
        </dgm:presLayoutVars>
      </dgm:prSet>
      <dgm:spPr/>
    </dgm:pt>
  </dgm:ptLst>
  <dgm:cxnLst>
    <dgm:cxn modelId="{3F73E201-E1CF-4889-83DF-6B4758CE0546}" type="presOf" srcId="{3EEAB053-7C62-45C0-921D-3A40CAE6A4C5}" destId="{F148E605-ABF9-4365-8915-58902D925CD8}" srcOrd="0" destOrd="0" presId="urn:microsoft.com/office/officeart/2005/8/layout/vList2"/>
    <dgm:cxn modelId="{C2A7FE07-A5CA-4734-BA71-DEA90732BB2A}" type="presOf" srcId="{86C4F64A-9513-4385-80F7-C495D3F8362B}" destId="{8B243E70-9689-44C6-B0DB-607F5FC5EB23}" srcOrd="0" destOrd="0" presId="urn:microsoft.com/office/officeart/2005/8/layout/vList2"/>
    <dgm:cxn modelId="{E70A025C-C01E-4616-A90D-E84B2FA1186B}" srcId="{57B9F776-FE9C-47C6-88D7-5F5336D81136}" destId="{3EEAB053-7C62-45C0-921D-3A40CAE6A4C5}" srcOrd="2" destOrd="0" parTransId="{A277B3C3-AD57-4B58-8B33-6225E23B94E7}" sibTransId="{989DEB85-ADE8-492F-A070-DAE719BFE82F}"/>
    <dgm:cxn modelId="{F005D680-7C9F-4787-A935-6AAFD1F7F411}" srcId="{57B9F776-FE9C-47C6-88D7-5F5336D81136}" destId="{8E5E26F0-66DB-42CA-B891-F0EC20D3E7AD}" srcOrd="0" destOrd="0" parTransId="{4EC396B7-6FF8-491D-A160-36B01D754496}" sibTransId="{EDCA0BE7-037F-4D15-995F-684910FBFD71}"/>
    <dgm:cxn modelId="{ED3B0C88-C23F-4258-967C-64047B53CD70}" srcId="{57B9F776-FE9C-47C6-88D7-5F5336D81136}" destId="{86C4F64A-9513-4385-80F7-C495D3F8362B}" srcOrd="1" destOrd="0" parTransId="{C34A3D9B-CB1B-4C7B-8808-E976369DC08E}" sibTransId="{AD0259A5-657A-4790-B45F-F81BE45A8A60}"/>
    <dgm:cxn modelId="{B59C2691-D357-4BAE-801F-7D6BA02A5B45}" type="presOf" srcId="{57B9F776-FE9C-47C6-88D7-5F5336D81136}" destId="{2E5CF3E3-D381-4942-BA0A-B510EF5A2534}" srcOrd="0" destOrd="0" presId="urn:microsoft.com/office/officeart/2005/8/layout/vList2"/>
    <dgm:cxn modelId="{D729DCA0-46A2-4C4B-93D4-21881B3F4E7A}" type="presOf" srcId="{8E5E26F0-66DB-42CA-B891-F0EC20D3E7AD}" destId="{E35B170B-AC06-4F2C-8E42-FC37A71ADB4C}" srcOrd="0" destOrd="0" presId="urn:microsoft.com/office/officeart/2005/8/layout/vList2"/>
    <dgm:cxn modelId="{1F23BE4F-C1E0-4927-B12E-3AD20A4059D6}" type="presParOf" srcId="{2E5CF3E3-D381-4942-BA0A-B510EF5A2534}" destId="{E35B170B-AC06-4F2C-8E42-FC37A71ADB4C}" srcOrd="0" destOrd="0" presId="urn:microsoft.com/office/officeart/2005/8/layout/vList2"/>
    <dgm:cxn modelId="{76D68834-0DF2-4832-AB15-A0695590CAB6}" type="presParOf" srcId="{2E5CF3E3-D381-4942-BA0A-B510EF5A2534}" destId="{25E01F50-4F6D-440F-AB6C-19546B203D15}" srcOrd="1" destOrd="0" presId="urn:microsoft.com/office/officeart/2005/8/layout/vList2"/>
    <dgm:cxn modelId="{8C12E193-7A7E-4453-A798-3AC8363E55A8}" type="presParOf" srcId="{2E5CF3E3-D381-4942-BA0A-B510EF5A2534}" destId="{8B243E70-9689-44C6-B0DB-607F5FC5EB23}" srcOrd="2" destOrd="0" presId="urn:microsoft.com/office/officeart/2005/8/layout/vList2"/>
    <dgm:cxn modelId="{B7F51090-A871-400F-A61D-F9AC09191071}" type="presParOf" srcId="{2E5CF3E3-D381-4942-BA0A-B510EF5A2534}" destId="{1C9AB0E2-03B4-41AA-A30E-BDA8127D54AE}" srcOrd="3" destOrd="0" presId="urn:microsoft.com/office/officeart/2005/8/layout/vList2"/>
    <dgm:cxn modelId="{89DD391C-3BC1-4720-AA25-F140AB0142E3}" type="presParOf" srcId="{2E5CF3E3-D381-4942-BA0A-B510EF5A2534}" destId="{F148E605-ABF9-4365-8915-58902D925CD8}"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5CEEABC-F18D-4632-9439-00B2193B7E0B}"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9C22842F-3855-4072-A015-C6C0D3461D21}">
      <dgm:prSet/>
      <dgm:spPr/>
      <dgm:t>
        <a:bodyPr/>
        <a:lstStyle/>
        <a:p>
          <a:r>
            <a:rPr lang="en-US" baseline="0" dirty="0"/>
            <a:t>URL: http://www.bucvalu.com</a:t>
          </a:r>
          <a:endParaRPr lang="en-US" dirty="0"/>
        </a:p>
      </dgm:t>
    </dgm:pt>
    <dgm:pt modelId="{84F378B3-8FE3-4206-892C-8D936BB9E880}" type="parTrans" cxnId="{63A868B9-E000-458E-B28D-211CD1C5875A}">
      <dgm:prSet/>
      <dgm:spPr/>
      <dgm:t>
        <a:bodyPr/>
        <a:lstStyle/>
        <a:p>
          <a:endParaRPr lang="en-US"/>
        </a:p>
      </dgm:t>
    </dgm:pt>
    <dgm:pt modelId="{DA631B8E-C982-4056-A801-94C45476EBAA}" type="sibTrans" cxnId="{63A868B9-E000-458E-B28D-211CD1C5875A}">
      <dgm:prSet/>
      <dgm:spPr/>
      <dgm:t>
        <a:bodyPr/>
        <a:lstStyle/>
        <a:p>
          <a:endParaRPr lang="en-US"/>
        </a:p>
      </dgm:t>
    </dgm:pt>
    <dgm:pt modelId="{9735BE65-FC5A-4EC4-A113-488E5DAA09F0}">
      <dgm:prSet/>
      <dgm:spPr/>
      <dgm:t>
        <a:bodyPr/>
        <a:lstStyle/>
        <a:p>
          <a:r>
            <a:rPr lang="en-US" baseline="0"/>
            <a:t>It requires you to enter each minor detail of used or new boat like engine type, boat type, engine HP etc</a:t>
          </a:r>
          <a:endParaRPr lang="en-US"/>
        </a:p>
      </dgm:t>
    </dgm:pt>
    <dgm:pt modelId="{2A03A782-55BB-482E-8CF1-48C6B6FA8383}" type="parTrans" cxnId="{6D1C9AEE-15A1-4EC4-9B31-138ECE521615}">
      <dgm:prSet/>
      <dgm:spPr/>
      <dgm:t>
        <a:bodyPr/>
        <a:lstStyle/>
        <a:p>
          <a:endParaRPr lang="en-US"/>
        </a:p>
      </dgm:t>
    </dgm:pt>
    <dgm:pt modelId="{234A795F-C2F3-470F-902E-B4D09644E3DC}" type="sibTrans" cxnId="{6D1C9AEE-15A1-4EC4-9B31-138ECE521615}">
      <dgm:prSet/>
      <dgm:spPr/>
      <dgm:t>
        <a:bodyPr/>
        <a:lstStyle/>
        <a:p>
          <a:endParaRPr lang="en-US"/>
        </a:p>
      </dgm:t>
    </dgm:pt>
    <dgm:pt modelId="{AC1399A1-C1D1-4E8A-86E4-8CA7FF175F20}">
      <dgm:prSet/>
      <dgm:spPr/>
      <dgm:t>
        <a:bodyPr/>
        <a:lstStyle/>
        <a:p>
          <a:r>
            <a:rPr lang="en-US" baseline="0"/>
            <a:t>After submitting all the required and optional details of the vessel, you will have to sign in to view the market value for your boat</a:t>
          </a:r>
          <a:endParaRPr lang="en-US"/>
        </a:p>
      </dgm:t>
    </dgm:pt>
    <dgm:pt modelId="{16F0FDD3-E438-45D8-8079-08D4E221FCC7}" type="parTrans" cxnId="{8C40E54E-1C61-4C6D-8B3F-108BE20D060E}">
      <dgm:prSet/>
      <dgm:spPr/>
      <dgm:t>
        <a:bodyPr/>
        <a:lstStyle/>
        <a:p>
          <a:endParaRPr lang="en-US"/>
        </a:p>
      </dgm:t>
    </dgm:pt>
    <dgm:pt modelId="{32A766B3-D8C3-485A-AE91-B796B67A6682}" type="sibTrans" cxnId="{8C40E54E-1C61-4C6D-8B3F-108BE20D060E}">
      <dgm:prSet/>
      <dgm:spPr/>
      <dgm:t>
        <a:bodyPr/>
        <a:lstStyle/>
        <a:p>
          <a:endParaRPr lang="en-US"/>
        </a:p>
      </dgm:t>
    </dgm:pt>
    <dgm:pt modelId="{7A8FC6F2-1B62-4AFC-BE55-E83F6B241F13}" type="pres">
      <dgm:prSet presAssocID="{45CEEABC-F18D-4632-9439-00B2193B7E0B}" presName="linear" presStyleCnt="0">
        <dgm:presLayoutVars>
          <dgm:animLvl val="lvl"/>
          <dgm:resizeHandles val="exact"/>
        </dgm:presLayoutVars>
      </dgm:prSet>
      <dgm:spPr/>
    </dgm:pt>
    <dgm:pt modelId="{727E3174-6EA7-4C59-850F-89A3061A6C6D}" type="pres">
      <dgm:prSet presAssocID="{9C22842F-3855-4072-A015-C6C0D3461D21}" presName="parentText" presStyleLbl="node1" presStyleIdx="0" presStyleCnt="3">
        <dgm:presLayoutVars>
          <dgm:chMax val="0"/>
          <dgm:bulletEnabled val="1"/>
        </dgm:presLayoutVars>
      </dgm:prSet>
      <dgm:spPr/>
    </dgm:pt>
    <dgm:pt modelId="{29EA8CAA-9ACA-49FB-A9A8-8239F2CE6E5C}" type="pres">
      <dgm:prSet presAssocID="{DA631B8E-C982-4056-A801-94C45476EBAA}" presName="spacer" presStyleCnt="0"/>
      <dgm:spPr/>
    </dgm:pt>
    <dgm:pt modelId="{02EE8909-D96D-4C92-8499-EDCFEE03EB39}" type="pres">
      <dgm:prSet presAssocID="{9735BE65-FC5A-4EC4-A113-488E5DAA09F0}" presName="parentText" presStyleLbl="node1" presStyleIdx="1" presStyleCnt="3">
        <dgm:presLayoutVars>
          <dgm:chMax val="0"/>
          <dgm:bulletEnabled val="1"/>
        </dgm:presLayoutVars>
      </dgm:prSet>
      <dgm:spPr/>
    </dgm:pt>
    <dgm:pt modelId="{80BE17D6-9A4B-4D71-BEC8-FB5A0D7DBD79}" type="pres">
      <dgm:prSet presAssocID="{234A795F-C2F3-470F-902E-B4D09644E3DC}" presName="spacer" presStyleCnt="0"/>
      <dgm:spPr/>
    </dgm:pt>
    <dgm:pt modelId="{4985BAF0-24B1-4DFE-8313-1040923ABC62}" type="pres">
      <dgm:prSet presAssocID="{AC1399A1-C1D1-4E8A-86E4-8CA7FF175F20}" presName="parentText" presStyleLbl="node1" presStyleIdx="2" presStyleCnt="3">
        <dgm:presLayoutVars>
          <dgm:chMax val="0"/>
          <dgm:bulletEnabled val="1"/>
        </dgm:presLayoutVars>
      </dgm:prSet>
      <dgm:spPr/>
    </dgm:pt>
  </dgm:ptLst>
  <dgm:cxnLst>
    <dgm:cxn modelId="{EAC9CF27-E3EF-4B46-B6D4-01286CC7F03D}" type="presOf" srcId="{9735BE65-FC5A-4EC4-A113-488E5DAA09F0}" destId="{02EE8909-D96D-4C92-8499-EDCFEE03EB39}" srcOrd="0" destOrd="0" presId="urn:microsoft.com/office/officeart/2005/8/layout/vList2"/>
    <dgm:cxn modelId="{8C40E54E-1C61-4C6D-8B3F-108BE20D060E}" srcId="{45CEEABC-F18D-4632-9439-00B2193B7E0B}" destId="{AC1399A1-C1D1-4E8A-86E4-8CA7FF175F20}" srcOrd="2" destOrd="0" parTransId="{16F0FDD3-E438-45D8-8079-08D4E221FCC7}" sibTransId="{32A766B3-D8C3-485A-AE91-B796B67A6682}"/>
    <dgm:cxn modelId="{2209A49C-6216-410F-A933-466216ABAEE6}" type="presOf" srcId="{9C22842F-3855-4072-A015-C6C0D3461D21}" destId="{727E3174-6EA7-4C59-850F-89A3061A6C6D}" srcOrd="0" destOrd="0" presId="urn:microsoft.com/office/officeart/2005/8/layout/vList2"/>
    <dgm:cxn modelId="{63A868B9-E000-458E-B28D-211CD1C5875A}" srcId="{45CEEABC-F18D-4632-9439-00B2193B7E0B}" destId="{9C22842F-3855-4072-A015-C6C0D3461D21}" srcOrd="0" destOrd="0" parTransId="{84F378B3-8FE3-4206-892C-8D936BB9E880}" sibTransId="{DA631B8E-C982-4056-A801-94C45476EBAA}"/>
    <dgm:cxn modelId="{FB3F88C2-2B02-4066-B5D8-12CDF9BB84CB}" type="presOf" srcId="{AC1399A1-C1D1-4E8A-86E4-8CA7FF175F20}" destId="{4985BAF0-24B1-4DFE-8313-1040923ABC62}" srcOrd="0" destOrd="0" presId="urn:microsoft.com/office/officeart/2005/8/layout/vList2"/>
    <dgm:cxn modelId="{6D1C9AEE-15A1-4EC4-9B31-138ECE521615}" srcId="{45CEEABC-F18D-4632-9439-00B2193B7E0B}" destId="{9735BE65-FC5A-4EC4-A113-488E5DAA09F0}" srcOrd="1" destOrd="0" parTransId="{2A03A782-55BB-482E-8CF1-48C6B6FA8383}" sibTransId="{234A795F-C2F3-470F-902E-B4D09644E3DC}"/>
    <dgm:cxn modelId="{993DF3F3-A60A-4C45-B4C8-3DCD0D5EA318}" type="presOf" srcId="{45CEEABC-F18D-4632-9439-00B2193B7E0B}" destId="{7A8FC6F2-1B62-4AFC-BE55-E83F6B241F13}" srcOrd="0" destOrd="0" presId="urn:microsoft.com/office/officeart/2005/8/layout/vList2"/>
    <dgm:cxn modelId="{98DCBEF5-DEA9-4B85-A7DE-4DA4091142C4}" type="presParOf" srcId="{7A8FC6F2-1B62-4AFC-BE55-E83F6B241F13}" destId="{727E3174-6EA7-4C59-850F-89A3061A6C6D}" srcOrd="0" destOrd="0" presId="urn:microsoft.com/office/officeart/2005/8/layout/vList2"/>
    <dgm:cxn modelId="{97C51905-0554-4E2C-889B-B8EB0BD79B66}" type="presParOf" srcId="{7A8FC6F2-1B62-4AFC-BE55-E83F6B241F13}" destId="{29EA8CAA-9ACA-49FB-A9A8-8239F2CE6E5C}" srcOrd="1" destOrd="0" presId="urn:microsoft.com/office/officeart/2005/8/layout/vList2"/>
    <dgm:cxn modelId="{89737D8C-12B4-4081-A541-B72289938568}" type="presParOf" srcId="{7A8FC6F2-1B62-4AFC-BE55-E83F6B241F13}" destId="{02EE8909-D96D-4C92-8499-EDCFEE03EB39}" srcOrd="2" destOrd="0" presId="urn:microsoft.com/office/officeart/2005/8/layout/vList2"/>
    <dgm:cxn modelId="{FC07E1C5-3E1D-48DE-ACF7-C46C948DFB86}" type="presParOf" srcId="{7A8FC6F2-1B62-4AFC-BE55-E83F6B241F13}" destId="{80BE17D6-9A4B-4D71-BEC8-FB5A0D7DBD79}" srcOrd="3" destOrd="0" presId="urn:microsoft.com/office/officeart/2005/8/layout/vList2"/>
    <dgm:cxn modelId="{5185792D-5BF4-4A5E-ABED-784A39D95D2C}" type="presParOf" srcId="{7A8FC6F2-1B62-4AFC-BE55-E83F6B241F13}" destId="{4985BAF0-24B1-4DFE-8313-1040923ABC62}"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B15FF59-0BE8-45DD-AF7A-02E9D1D6E53D}"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1FFE1073-DF5A-4B67-8D5E-4E4DCDE21F9C}">
      <dgm:prSet/>
      <dgm:spPr/>
      <dgm:t>
        <a:bodyPr/>
        <a:lstStyle/>
        <a:p>
          <a:r>
            <a:rPr lang="en-US" baseline="0" dirty="0"/>
            <a:t>This is one of the most comprehensive and famous boat value calculator where you can get the market value of any boat</a:t>
          </a:r>
          <a:endParaRPr lang="en-US" dirty="0"/>
        </a:p>
      </dgm:t>
    </dgm:pt>
    <dgm:pt modelId="{6C45F107-AAA4-4E7B-BC5E-13F1633E757A}" type="parTrans" cxnId="{7DFD5C16-B0AE-41EE-94BF-8209CC520679}">
      <dgm:prSet/>
      <dgm:spPr/>
      <dgm:t>
        <a:bodyPr/>
        <a:lstStyle/>
        <a:p>
          <a:endParaRPr lang="en-US"/>
        </a:p>
      </dgm:t>
    </dgm:pt>
    <dgm:pt modelId="{E6EB87D1-DE04-483F-B01F-0B20578C6839}" type="sibTrans" cxnId="{7DFD5C16-B0AE-41EE-94BF-8209CC520679}">
      <dgm:prSet/>
      <dgm:spPr/>
      <dgm:t>
        <a:bodyPr/>
        <a:lstStyle/>
        <a:p>
          <a:endParaRPr lang="en-US"/>
        </a:p>
      </dgm:t>
    </dgm:pt>
    <dgm:pt modelId="{0B01BFF7-4741-497C-BE90-F270CE8195B9}">
      <dgm:prSet/>
      <dgm:spPr/>
      <dgm:t>
        <a:bodyPr/>
        <a:lstStyle/>
        <a:p>
          <a:r>
            <a:rPr lang="en-US" baseline="0"/>
            <a:t>Enter the category such as boat trailers, personal watercraft, sailboats etc. for which you want to estimate the market value</a:t>
          </a:r>
          <a:endParaRPr lang="en-US"/>
        </a:p>
      </dgm:t>
    </dgm:pt>
    <dgm:pt modelId="{6DD4FDCE-4D2F-4C41-928F-B95A0890EF00}" type="parTrans" cxnId="{497E5125-0CCD-4522-A8FB-CD7235C2D938}">
      <dgm:prSet/>
      <dgm:spPr/>
      <dgm:t>
        <a:bodyPr/>
        <a:lstStyle/>
        <a:p>
          <a:endParaRPr lang="en-US"/>
        </a:p>
      </dgm:t>
    </dgm:pt>
    <dgm:pt modelId="{0A9FF250-4A84-46A1-A9F5-4CD2E01CB675}" type="sibTrans" cxnId="{497E5125-0CCD-4522-A8FB-CD7235C2D938}">
      <dgm:prSet/>
      <dgm:spPr/>
      <dgm:t>
        <a:bodyPr/>
        <a:lstStyle/>
        <a:p>
          <a:endParaRPr lang="en-US"/>
        </a:p>
      </dgm:t>
    </dgm:pt>
    <dgm:pt modelId="{A12558CB-1F55-4E24-991E-1FBCEC48B29E}">
      <dgm:prSet/>
      <dgm:spPr/>
      <dgm:t>
        <a:bodyPr/>
        <a:lstStyle/>
        <a:p>
          <a:r>
            <a:rPr lang="en-US" baseline="0" dirty="0"/>
            <a:t>After then you have to select the boat model. Fee is $32</a:t>
          </a:r>
          <a:endParaRPr lang="en-US" dirty="0"/>
        </a:p>
      </dgm:t>
    </dgm:pt>
    <dgm:pt modelId="{E760EE88-A584-4C32-98C2-AFE15C8B616A}" type="parTrans" cxnId="{F5D52A3E-E88E-4C19-8767-79F70CA2FF61}">
      <dgm:prSet/>
      <dgm:spPr/>
      <dgm:t>
        <a:bodyPr/>
        <a:lstStyle/>
        <a:p>
          <a:endParaRPr lang="en-US"/>
        </a:p>
      </dgm:t>
    </dgm:pt>
    <dgm:pt modelId="{74E45978-E401-4297-ADDD-B07873302DE3}" type="sibTrans" cxnId="{F5D52A3E-E88E-4C19-8767-79F70CA2FF61}">
      <dgm:prSet/>
      <dgm:spPr/>
      <dgm:t>
        <a:bodyPr/>
        <a:lstStyle/>
        <a:p>
          <a:endParaRPr lang="en-US"/>
        </a:p>
      </dgm:t>
    </dgm:pt>
    <dgm:pt modelId="{D83FAE09-E344-4724-BBB3-80F4DE0E58DD}" type="pres">
      <dgm:prSet presAssocID="{1B15FF59-0BE8-45DD-AF7A-02E9D1D6E53D}" presName="linear" presStyleCnt="0">
        <dgm:presLayoutVars>
          <dgm:animLvl val="lvl"/>
          <dgm:resizeHandles val="exact"/>
        </dgm:presLayoutVars>
      </dgm:prSet>
      <dgm:spPr/>
    </dgm:pt>
    <dgm:pt modelId="{2287626F-FA0E-4274-8D24-210F8B723A6C}" type="pres">
      <dgm:prSet presAssocID="{1FFE1073-DF5A-4B67-8D5E-4E4DCDE21F9C}" presName="parentText" presStyleLbl="node1" presStyleIdx="0" presStyleCnt="3">
        <dgm:presLayoutVars>
          <dgm:chMax val="0"/>
          <dgm:bulletEnabled val="1"/>
        </dgm:presLayoutVars>
      </dgm:prSet>
      <dgm:spPr/>
    </dgm:pt>
    <dgm:pt modelId="{FAECD1D1-1116-47F3-A98B-A10A2584F86A}" type="pres">
      <dgm:prSet presAssocID="{E6EB87D1-DE04-483F-B01F-0B20578C6839}" presName="spacer" presStyleCnt="0"/>
      <dgm:spPr/>
    </dgm:pt>
    <dgm:pt modelId="{581A4938-FA3B-420B-9385-36C847BD5547}" type="pres">
      <dgm:prSet presAssocID="{0B01BFF7-4741-497C-BE90-F270CE8195B9}" presName="parentText" presStyleLbl="node1" presStyleIdx="1" presStyleCnt="3">
        <dgm:presLayoutVars>
          <dgm:chMax val="0"/>
          <dgm:bulletEnabled val="1"/>
        </dgm:presLayoutVars>
      </dgm:prSet>
      <dgm:spPr/>
    </dgm:pt>
    <dgm:pt modelId="{B3B1A35E-AED2-4C2A-A6AC-9BE3E1DC8029}" type="pres">
      <dgm:prSet presAssocID="{0A9FF250-4A84-46A1-A9F5-4CD2E01CB675}" presName="spacer" presStyleCnt="0"/>
      <dgm:spPr/>
    </dgm:pt>
    <dgm:pt modelId="{FB7EEE57-3FEA-4691-8698-1CCAE5C2E08A}" type="pres">
      <dgm:prSet presAssocID="{A12558CB-1F55-4E24-991E-1FBCEC48B29E}" presName="parentText" presStyleLbl="node1" presStyleIdx="2" presStyleCnt="3">
        <dgm:presLayoutVars>
          <dgm:chMax val="0"/>
          <dgm:bulletEnabled val="1"/>
        </dgm:presLayoutVars>
      </dgm:prSet>
      <dgm:spPr/>
    </dgm:pt>
  </dgm:ptLst>
  <dgm:cxnLst>
    <dgm:cxn modelId="{7DFD5C16-B0AE-41EE-94BF-8209CC520679}" srcId="{1B15FF59-0BE8-45DD-AF7A-02E9D1D6E53D}" destId="{1FFE1073-DF5A-4B67-8D5E-4E4DCDE21F9C}" srcOrd="0" destOrd="0" parTransId="{6C45F107-AAA4-4E7B-BC5E-13F1633E757A}" sibTransId="{E6EB87D1-DE04-483F-B01F-0B20578C6839}"/>
    <dgm:cxn modelId="{497E5125-0CCD-4522-A8FB-CD7235C2D938}" srcId="{1B15FF59-0BE8-45DD-AF7A-02E9D1D6E53D}" destId="{0B01BFF7-4741-497C-BE90-F270CE8195B9}" srcOrd="1" destOrd="0" parTransId="{6DD4FDCE-4D2F-4C41-928F-B95A0890EF00}" sibTransId="{0A9FF250-4A84-46A1-A9F5-4CD2E01CB675}"/>
    <dgm:cxn modelId="{F5D52A3E-E88E-4C19-8767-79F70CA2FF61}" srcId="{1B15FF59-0BE8-45DD-AF7A-02E9D1D6E53D}" destId="{A12558CB-1F55-4E24-991E-1FBCEC48B29E}" srcOrd="2" destOrd="0" parTransId="{E760EE88-A584-4C32-98C2-AFE15C8B616A}" sibTransId="{74E45978-E401-4297-ADDD-B07873302DE3}"/>
    <dgm:cxn modelId="{FA64ED71-CBBB-424E-AF74-BBBCC9437AF8}" type="presOf" srcId="{A12558CB-1F55-4E24-991E-1FBCEC48B29E}" destId="{FB7EEE57-3FEA-4691-8698-1CCAE5C2E08A}" srcOrd="0" destOrd="0" presId="urn:microsoft.com/office/officeart/2005/8/layout/vList2"/>
    <dgm:cxn modelId="{0D52EA72-5B0A-47CD-87EB-33C4014DE2AF}" type="presOf" srcId="{0B01BFF7-4741-497C-BE90-F270CE8195B9}" destId="{581A4938-FA3B-420B-9385-36C847BD5547}" srcOrd="0" destOrd="0" presId="urn:microsoft.com/office/officeart/2005/8/layout/vList2"/>
    <dgm:cxn modelId="{ECCF2A8F-11D0-4816-A14D-E38F7FC0760F}" type="presOf" srcId="{1FFE1073-DF5A-4B67-8D5E-4E4DCDE21F9C}" destId="{2287626F-FA0E-4274-8D24-210F8B723A6C}" srcOrd="0" destOrd="0" presId="urn:microsoft.com/office/officeart/2005/8/layout/vList2"/>
    <dgm:cxn modelId="{51C46397-14B5-4D91-9BD3-0E0F64F02F98}" type="presOf" srcId="{1B15FF59-0BE8-45DD-AF7A-02E9D1D6E53D}" destId="{D83FAE09-E344-4724-BBB3-80F4DE0E58DD}" srcOrd="0" destOrd="0" presId="urn:microsoft.com/office/officeart/2005/8/layout/vList2"/>
    <dgm:cxn modelId="{6043C9A7-FB13-4B81-A6F3-D363EBF9CDB6}" type="presParOf" srcId="{D83FAE09-E344-4724-BBB3-80F4DE0E58DD}" destId="{2287626F-FA0E-4274-8D24-210F8B723A6C}" srcOrd="0" destOrd="0" presId="urn:microsoft.com/office/officeart/2005/8/layout/vList2"/>
    <dgm:cxn modelId="{F63823D4-2753-4DE8-9451-AF213DCEB817}" type="presParOf" srcId="{D83FAE09-E344-4724-BBB3-80F4DE0E58DD}" destId="{FAECD1D1-1116-47F3-A98B-A10A2584F86A}" srcOrd="1" destOrd="0" presId="urn:microsoft.com/office/officeart/2005/8/layout/vList2"/>
    <dgm:cxn modelId="{60D7BB96-4A52-42CC-B604-DD1E50FDBFD9}" type="presParOf" srcId="{D83FAE09-E344-4724-BBB3-80F4DE0E58DD}" destId="{581A4938-FA3B-420B-9385-36C847BD5547}" srcOrd="2" destOrd="0" presId="urn:microsoft.com/office/officeart/2005/8/layout/vList2"/>
    <dgm:cxn modelId="{56FBE205-6033-4532-B3D9-6E83857F28B0}" type="presParOf" srcId="{D83FAE09-E344-4724-BBB3-80F4DE0E58DD}" destId="{B3B1A35E-AED2-4C2A-A6AC-9BE3E1DC8029}" srcOrd="3" destOrd="0" presId="urn:microsoft.com/office/officeart/2005/8/layout/vList2"/>
    <dgm:cxn modelId="{9D13920D-6038-4984-A453-DB6F8AE47059}" type="presParOf" srcId="{D83FAE09-E344-4724-BBB3-80F4DE0E58DD}" destId="{FB7EEE57-3FEA-4691-8698-1CCAE5C2E08A}"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AC3A4B2-CB47-47A9-95E3-D0F862439BA5}"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ECC4D20B-B330-4CF8-8D14-598B7EB451CF}">
      <dgm:prSet/>
      <dgm:spPr/>
      <dgm:t>
        <a:bodyPr/>
        <a:lstStyle/>
        <a:p>
          <a:r>
            <a:rPr lang="en-US" baseline="0"/>
            <a:t>Boatwizard is one of the most famous sources as well for calculating the value of used boats however it is only available to members of the Boats Groups DEALER subscribers so a login is required</a:t>
          </a:r>
          <a:endParaRPr lang="en-US"/>
        </a:p>
      </dgm:t>
    </dgm:pt>
    <dgm:pt modelId="{69016E73-2BAB-45DB-AD7A-7E01C04EB665}" type="parTrans" cxnId="{69CAD6BF-04E8-41E2-BBF2-49A69DF0AC20}">
      <dgm:prSet/>
      <dgm:spPr/>
      <dgm:t>
        <a:bodyPr/>
        <a:lstStyle/>
        <a:p>
          <a:endParaRPr lang="en-US"/>
        </a:p>
      </dgm:t>
    </dgm:pt>
    <dgm:pt modelId="{15E5DDE3-E84E-4317-A503-ED600B433BE2}" type="sibTrans" cxnId="{69CAD6BF-04E8-41E2-BBF2-49A69DF0AC20}">
      <dgm:prSet/>
      <dgm:spPr/>
      <dgm:t>
        <a:bodyPr/>
        <a:lstStyle/>
        <a:p>
          <a:endParaRPr lang="en-US"/>
        </a:p>
      </dgm:t>
    </dgm:pt>
    <dgm:pt modelId="{50FEA6E8-7B19-45F7-9509-D23FB3897DEE}">
      <dgm:prSet/>
      <dgm:spPr/>
      <dgm:t>
        <a:bodyPr/>
        <a:lstStyle/>
        <a:p>
          <a:r>
            <a:rPr lang="en-US" baseline="0"/>
            <a:t>There is also a mobile app for BoatWizard</a:t>
          </a:r>
          <a:endParaRPr lang="en-US"/>
        </a:p>
      </dgm:t>
    </dgm:pt>
    <dgm:pt modelId="{A1C5D6D3-5D13-4822-B91A-7D95A5408F38}" type="parTrans" cxnId="{DC00A72C-37CA-41B4-B9FA-F6B878C4929C}">
      <dgm:prSet/>
      <dgm:spPr/>
      <dgm:t>
        <a:bodyPr/>
        <a:lstStyle/>
        <a:p>
          <a:endParaRPr lang="en-US"/>
        </a:p>
      </dgm:t>
    </dgm:pt>
    <dgm:pt modelId="{C85E8400-88B1-4F9E-A552-9A6ED10F357E}" type="sibTrans" cxnId="{DC00A72C-37CA-41B4-B9FA-F6B878C4929C}">
      <dgm:prSet/>
      <dgm:spPr/>
      <dgm:t>
        <a:bodyPr/>
        <a:lstStyle/>
        <a:p>
          <a:endParaRPr lang="en-US"/>
        </a:p>
      </dgm:t>
    </dgm:pt>
    <dgm:pt modelId="{7BF763AA-2323-48AD-8221-D4C39449ED2B}">
      <dgm:prSet/>
      <dgm:spPr/>
      <dgm:t>
        <a:bodyPr/>
        <a:lstStyle/>
        <a:p>
          <a:r>
            <a:rPr lang="en-US" baseline="0" dirty="0"/>
            <a:t>Not accessible to the public</a:t>
          </a:r>
          <a:endParaRPr lang="en-US" dirty="0"/>
        </a:p>
      </dgm:t>
    </dgm:pt>
    <dgm:pt modelId="{910F042C-A484-4239-B749-B3F304C6977C}" type="parTrans" cxnId="{17125DEB-D00D-4A9E-8478-74B54A2BFCC3}">
      <dgm:prSet/>
      <dgm:spPr/>
      <dgm:t>
        <a:bodyPr/>
        <a:lstStyle/>
        <a:p>
          <a:endParaRPr lang="en-US"/>
        </a:p>
      </dgm:t>
    </dgm:pt>
    <dgm:pt modelId="{FDFDE52B-C161-460E-B448-30AD7A6CBC7D}" type="sibTrans" cxnId="{17125DEB-D00D-4A9E-8478-74B54A2BFCC3}">
      <dgm:prSet/>
      <dgm:spPr/>
      <dgm:t>
        <a:bodyPr/>
        <a:lstStyle/>
        <a:p>
          <a:endParaRPr lang="en-US"/>
        </a:p>
      </dgm:t>
    </dgm:pt>
    <dgm:pt modelId="{69451982-191C-4FC0-9C44-265C9AD11E0C}" type="pres">
      <dgm:prSet presAssocID="{EAC3A4B2-CB47-47A9-95E3-D0F862439BA5}" presName="linear" presStyleCnt="0">
        <dgm:presLayoutVars>
          <dgm:animLvl val="lvl"/>
          <dgm:resizeHandles val="exact"/>
        </dgm:presLayoutVars>
      </dgm:prSet>
      <dgm:spPr/>
    </dgm:pt>
    <dgm:pt modelId="{FC19BC0F-9301-4417-9E96-1AC9BAABE1FD}" type="pres">
      <dgm:prSet presAssocID="{ECC4D20B-B330-4CF8-8D14-598B7EB451CF}" presName="parentText" presStyleLbl="node1" presStyleIdx="0" presStyleCnt="3">
        <dgm:presLayoutVars>
          <dgm:chMax val="0"/>
          <dgm:bulletEnabled val="1"/>
        </dgm:presLayoutVars>
      </dgm:prSet>
      <dgm:spPr/>
    </dgm:pt>
    <dgm:pt modelId="{7D2345A5-7964-4E80-9648-BD88328B634E}" type="pres">
      <dgm:prSet presAssocID="{15E5DDE3-E84E-4317-A503-ED600B433BE2}" presName="spacer" presStyleCnt="0"/>
      <dgm:spPr/>
    </dgm:pt>
    <dgm:pt modelId="{39AC9EAF-0241-4A84-86C4-3DB29A025F57}" type="pres">
      <dgm:prSet presAssocID="{50FEA6E8-7B19-45F7-9509-D23FB3897DEE}" presName="parentText" presStyleLbl="node1" presStyleIdx="1" presStyleCnt="3">
        <dgm:presLayoutVars>
          <dgm:chMax val="0"/>
          <dgm:bulletEnabled val="1"/>
        </dgm:presLayoutVars>
      </dgm:prSet>
      <dgm:spPr/>
    </dgm:pt>
    <dgm:pt modelId="{24279F65-CF49-48D8-B924-54519F2EB169}" type="pres">
      <dgm:prSet presAssocID="{C85E8400-88B1-4F9E-A552-9A6ED10F357E}" presName="spacer" presStyleCnt="0"/>
      <dgm:spPr/>
    </dgm:pt>
    <dgm:pt modelId="{F22957D9-5C0A-4101-9268-0A2D65D41B50}" type="pres">
      <dgm:prSet presAssocID="{7BF763AA-2323-48AD-8221-D4C39449ED2B}" presName="parentText" presStyleLbl="node1" presStyleIdx="2" presStyleCnt="3">
        <dgm:presLayoutVars>
          <dgm:chMax val="0"/>
          <dgm:bulletEnabled val="1"/>
        </dgm:presLayoutVars>
      </dgm:prSet>
      <dgm:spPr/>
    </dgm:pt>
  </dgm:ptLst>
  <dgm:cxnLst>
    <dgm:cxn modelId="{DC00A72C-37CA-41B4-B9FA-F6B878C4929C}" srcId="{EAC3A4B2-CB47-47A9-95E3-D0F862439BA5}" destId="{50FEA6E8-7B19-45F7-9509-D23FB3897DEE}" srcOrd="1" destOrd="0" parTransId="{A1C5D6D3-5D13-4822-B91A-7D95A5408F38}" sibTransId="{C85E8400-88B1-4F9E-A552-9A6ED10F357E}"/>
    <dgm:cxn modelId="{4C3F0C3D-99E0-4B5C-A81D-F74813D4496A}" type="presOf" srcId="{50FEA6E8-7B19-45F7-9509-D23FB3897DEE}" destId="{39AC9EAF-0241-4A84-86C4-3DB29A025F57}" srcOrd="0" destOrd="0" presId="urn:microsoft.com/office/officeart/2005/8/layout/vList2"/>
    <dgm:cxn modelId="{7B08FF85-C698-4F81-BEE6-A5E6A1BFD69F}" type="presOf" srcId="{EAC3A4B2-CB47-47A9-95E3-D0F862439BA5}" destId="{69451982-191C-4FC0-9C44-265C9AD11E0C}" srcOrd="0" destOrd="0" presId="urn:microsoft.com/office/officeart/2005/8/layout/vList2"/>
    <dgm:cxn modelId="{69CAD6BF-04E8-41E2-BBF2-49A69DF0AC20}" srcId="{EAC3A4B2-CB47-47A9-95E3-D0F862439BA5}" destId="{ECC4D20B-B330-4CF8-8D14-598B7EB451CF}" srcOrd="0" destOrd="0" parTransId="{69016E73-2BAB-45DB-AD7A-7E01C04EB665}" sibTransId="{15E5DDE3-E84E-4317-A503-ED600B433BE2}"/>
    <dgm:cxn modelId="{812D3AD4-E815-4359-9008-65DD8E7E9268}" type="presOf" srcId="{7BF763AA-2323-48AD-8221-D4C39449ED2B}" destId="{F22957D9-5C0A-4101-9268-0A2D65D41B50}" srcOrd="0" destOrd="0" presId="urn:microsoft.com/office/officeart/2005/8/layout/vList2"/>
    <dgm:cxn modelId="{2B5986E3-2FAB-4E55-AF14-DDE0F7C6E19D}" type="presOf" srcId="{ECC4D20B-B330-4CF8-8D14-598B7EB451CF}" destId="{FC19BC0F-9301-4417-9E96-1AC9BAABE1FD}" srcOrd="0" destOrd="0" presId="urn:microsoft.com/office/officeart/2005/8/layout/vList2"/>
    <dgm:cxn modelId="{17125DEB-D00D-4A9E-8478-74B54A2BFCC3}" srcId="{EAC3A4B2-CB47-47A9-95E3-D0F862439BA5}" destId="{7BF763AA-2323-48AD-8221-D4C39449ED2B}" srcOrd="2" destOrd="0" parTransId="{910F042C-A484-4239-B749-B3F304C6977C}" sibTransId="{FDFDE52B-C161-460E-B448-30AD7A6CBC7D}"/>
    <dgm:cxn modelId="{E8CA34EC-1B40-4B33-96BE-2D2006EFB9A1}" type="presParOf" srcId="{69451982-191C-4FC0-9C44-265C9AD11E0C}" destId="{FC19BC0F-9301-4417-9E96-1AC9BAABE1FD}" srcOrd="0" destOrd="0" presId="urn:microsoft.com/office/officeart/2005/8/layout/vList2"/>
    <dgm:cxn modelId="{A86D2C4C-92B6-45D5-8BAC-17745DD26396}" type="presParOf" srcId="{69451982-191C-4FC0-9C44-265C9AD11E0C}" destId="{7D2345A5-7964-4E80-9648-BD88328B634E}" srcOrd="1" destOrd="0" presId="urn:microsoft.com/office/officeart/2005/8/layout/vList2"/>
    <dgm:cxn modelId="{B560CD27-0C97-4BB2-BA26-1A30502789E1}" type="presParOf" srcId="{69451982-191C-4FC0-9C44-265C9AD11E0C}" destId="{39AC9EAF-0241-4A84-86C4-3DB29A025F57}" srcOrd="2" destOrd="0" presId="urn:microsoft.com/office/officeart/2005/8/layout/vList2"/>
    <dgm:cxn modelId="{C65C8A77-7335-4AF9-8674-C6373D2EC607}" type="presParOf" srcId="{69451982-191C-4FC0-9C44-265C9AD11E0C}" destId="{24279F65-CF49-48D8-B924-54519F2EB169}" srcOrd="3" destOrd="0" presId="urn:microsoft.com/office/officeart/2005/8/layout/vList2"/>
    <dgm:cxn modelId="{9C3ABF3C-CC10-4B45-989C-80631EB2F0A5}" type="presParOf" srcId="{69451982-191C-4FC0-9C44-265C9AD11E0C}" destId="{F22957D9-5C0A-4101-9268-0A2D65D41B50}"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CC97798-0F7B-49FD-8F5D-C78331896F8C}"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65787BB9-7D27-4316-A174-676EBBDC80A4}">
      <dgm:prSet/>
      <dgm:spPr/>
      <dgm:t>
        <a:bodyPr/>
        <a:lstStyle/>
        <a:p>
          <a:r>
            <a:rPr lang="en-US" baseline="0"/>
            <a:t>They use JD Power’s data behind the scenes and require you to submit your name and email before obtaining the results of your boat value search</a:t>
          </a:r>
          <a:endParaRPr lang="en-US"/>
        </a:p>
      </dgm:t>
    </dgm:pt>
    <dgm:pt modelId="{5F938FE1-3BA1-42C5-97E7-DED2530C4D6F}" type="parTrans" cxnId="{3DDD2C96-B5A5-4893-978A-5009B532FC95}">
      <dgm:prSet/>
      <dgm:spPr/>
      <dgm:t>
        <a:bodyPr/>
        <a:lstStyle/>
        <a:p>
          <a:endParaRPr lang="en-US"/>
        </a:p>
      </dgm:t>
    </dgm:pt>
    <dgm:pt modelId="{2D8EC02F-D0A9-40B9-803A-55A4EF20436B}" type="sibTrans" cxnId="{3DDD2C96-B5A5-4893-978A-5009B532FC95}">
      <dgm:prSet/>
      <dgm:spPr/>
      <dgm:t>
        <a:bodyPr/>
        <a:lstStyle/>
        <a:p>
          <a:endParaRPr lang="en-US"/>
        </a:p>
      </dgm:t>
    </dgm:pt>
    <dgm:pt modelId="{DEE49BBF-313A-4E9E-91E2-F467BCAAC345}">
      <dgm:prSet/>
      <dgm:spPr/>
      <dgm:t>
        <a:bodyPr/>
        <a:lstStyle/>
        <a:p>
          <a:r>
            <a:rPr lang="en-US" baseline="0"/>
            <a:t>Check and calculate the market value of that boat and then decide how much you will offer for it</a:t>
          </a:r>
          <a:endParaRPr lang="en-US"/>
        </a:p>
      </dgm:t>
    </dgm:pt>
    <dgm:pt modelId="{2CD844F5-BFD3-47EC-9876-1D2605D63C4C}" type="parTrans" cxnId="{904B8FEB-FC4F-4BF2-95C8-9CE6A915454E}">
      <dgm:prSet/>
      <dgm:spPr/>
      <dgm:t>
        <a:bodyPr/>
        <a:lstStyle/>
        <a:p>
          <a:endParaRPr lang="en-US"/>
        </a:p>
      </dgm:t>
    </dgm:pt>
    <dgm:pt modelId="{4B2868F7-DDD4-49FA-B281-98051B8846B7}" type="sibTrans" cxnId="{904B8FEB-FC4F-4BF2-95C8-9CE6A915454E}">
      <dgm:prSet/>
      <dgm:spPr/>
      <dgm:t>
        <a:bodyPr/>
        <a:lstStyle/>
        <a:p>
          <a:endParaRPr lang="en-US"/>
        </a:p>
      </dgm:t>
    </dgm:pt>
    <dgm:pt modelId="{70D87430-672B-4FE6-B368-45D7E89EBFA1}">
      <dgm:prSet/>
      <dgm:spPr/>
      <dgm:t>
        <a:bodyPr/>
        <a:lstStyle/>
        <a:p>
          <a:r>
            <a:rPr lang="en-US" baseline="0"/>
            <a:t>Their tool has a patent behind it</a:t>
          </a:r>
          <a:endParaRPr lang="en-US"/>
        </a:p>
      </dgm:t>
    </dgm:pt>
    <dgm:pt modelId="{EE390BF9-5DEC-4EBE-8782-7D9568758713}" type="parTrans" cxnId="{6AA9A9FD-5E94-45E3-B465-9B8F3FA06AD3}">
      <dgm:prSet/>
      <dgm:spPr/>
      <dgm:t>
        <a:bodyPr/>
        <a:lstStyle/>
        <a:p>
          <a:endParaRPr lang="en-US"/>
        </a:p>
      </dgm:t>
    </dgm:pt>
    <dgm:pt modelId="{F9FA0A02-D9EE-4E5B-A4AE-66BE0F6B0683}" type="sibTrans" cxnId="{6AA9A9FD-5E94-45E3-B465-9B8F3FA06AD3}">
      <dgm:prSet/>
      <dgm:spPr/>
      <dgm:t>
        <a:bodyPr/>
        <a:lstStyle/>
        <a:p>
          <a:endParaRPr lang="en-US"/>
        </a:p>
      </dgm:t>
    </dgm:pt>
    <dgm:pt modelId="{06B0084A-7B9E-45FC-A85B-2315EE3847F9}" type="pres">
      <dgm:prSet presAssocID="{1CC97798-0F7B-49FD-8F5D-C78331896F8C}" presName="root" presStyleCnt="0">
        <dgm:presLayoutVars>
          <dgm:dir/>
          <dgm:resizeHandles val="exact"/>
        </dgm:presLayoutVars>
      </dgm:prSet>
      <dgm:spPr/>
    </dgm:pt>
    <dgm:pt modelId="{36988068-1194-40BD-B688-20EBC7AB31A9}" type="pres">
      <dgm:prSet presAssocID="{65787BB9-7D27-4316-A174-676EBBDC80A4}" presName="compNode" presStyleCnt="0"/>
      <dgm:spPr/>
    </dgm:pt>
    <dgm:pt modelId="{216066FD-1CD0-4787-AF09-0E2CBBB2B6E4}" type="pres">
      <dgm:prSet presAssocID="{65787BB9-7D27-4316-A174-676EBBDC80A4}" presName="bgRect" presStyleLbl="bgShp" presStyleIdx="0" presStyleCnt="3"/>
      <dgm:spPr/>
    </dgm:pt>
    <dgm:pt modelId="{111AA8AA-021A-41C9-9707-21A185160FEE}" type="pres">
      <dgm:prSet presAssocID="{65787BB9-7D27-4316-A174-676EBBDC80A4}"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Envelope"/>
        </a:ext>
      </dgm:extLst>
    </dgm:pt>
    <dgm:pt modelId="{AA283B69-CD57-41D5-9F52-489237D5EC51}" type="pres">
      <dgm:prSet presAssocID="{65787BB9-7D27-4316-A174-676EBBDC80A4}" presName="spaceRect" presStyleCnt="0"/>
      <dgm:spPr/>
    </dgm:pt>
    <dgm:pt modelId="{E47BF0B2-5921-4F88-B1A0-084381EEC31A}" type="pres">
      <dgm:prSet presAssocID="{65787BB9-7D27-4316-A174-676EBBDC80A4}" presName="parTx" presStyleLbl="revTx" presStyleIdx="0" presStyleCnt="3">
        <dgm:presLayoutVars>
          <dgm:chMax val="0"/>
          <dgm:chPref val="0"/>
        </dgm:presLayoutVars>
      </dgm:prSet>
      <dgm:spPr/>
    </dgm:pt>
    <dgm:pt modelId="{20560879-8A88-44AE-8451-EF26B92550C9}" type="pres">
      <dgm:prSet presAssocID="{2D8EC02F-D0A9-40B9-803A-55A4EF20436B}" presName="sibTrans" presStyleCnt="0"/>
      <dgm:spPr/>
    </dgm:pt>
    <dgm:pt modelId="{C881FB2A-838D-4577-97D2-87216B14A9AA}" type="pres">
      <dgm:prSet presAssocID="{DEE49BBF-313A-4E9E-91E2-F467BCAAC345}" presName="compNode" presStyleCnt="0"/>
      <dgm:spPr/>
    </dgm:pt>
    <dgm:pt modelId="{03A13D7F-2DE1-40EF-AC6E-E5A1DD3D698F}" type="pres">
      <dgm:prSet presAssocID="{DEE49BBF-313A-4E9E-91E2-F467BCAAC345}" presName="bgRect" presStyleLbl="bgShp" presStyleIdx="1" presStyleCnt="3"/>
      <dgm:spPr/>
    </dgm:pt>
    <dgm:pt modelId="{1AD27DD6-44C8-4A6E-8CCB-E5E36A41E582}" type="pres">
      <dgm:prSet presAssocID="{DEE49BBF-313A-4E9E-91E2-F467BCAAC345}"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ailboat"/>
        </a:ext>
      </dgm:extLst>
    </dgm:pt>
    <dgm:pt modelId="{E99A012B-7067-4EC3-BBED-4B0291FCB68B}" type="pres">
      <dgm:prSet presAssocID="{DEE49BBF-313A-4E9E-91E2-F467BCAAC345}" presName="spaceRect" presStyleCnt="0"/>
      <dgm:spPr/>
    </dgm:pt>
    <dgm:pt modelId="{5F63E965-DC84-4B79-8668-D8F1C21E8F8E}" type="pres">
      <dgm:prSet presAssocID="{DEE49BBF-313A-4E9E-91E2-F467BCAAC345}" presName="parTx" presStyleLbl="revTx" presStyleIdx="1" presStyleCnt="3">
        <dgm:presLayoutVars>
          <dgm:chMax val="0"/>
          <dgm:chPref val="0"/>
        </dgm:presLayoutVars>
      </dgm:prSet>
      <dgm:spPr/>
    </dgm:pt>
    <dgm:pt modelId="{F4168707-4AE1-4480-958D-33A172179691}" type="pres">
      <dgm:prSet presAssocID="{4B2868F7-DDD4-49FA-B281-98051B8846B7}" presName="sibTrans" presStyleCnt="0"/>
      <dgm:spPr/>
    </dgm:pt>
    <dgm:pt modelId="{D9FC486F-E666-4D42-9DA4-54C662758EA2}" type="pres">
      <dgm:prSet presAssocID="{70D87430-672B-4FE6-B368-45D7E89EBFA1}" presName="compNode" presStyleCnt="0"/>
      <dgm:spPr/>
    </dgm:pt>
    <dgm:pt modelId="{B690D2F2-8BCE-494E-9356-7B6C481351A6}" type="pres">
      <dgm:prSet presAssocID="{70D87430-672B-4FE6-B368-45D7E89EBFA1}" presName="bgRect" presStyleLbl="bgShp" presStyleIdx="2" presStyleCnt="3"/>
      <dgm:spPr/>
    </dgm:pt>
    <dgm:pt modelId="{7FA886B4-2063-45A1-96A8-3559D3BACEEC}" type="pres">
      <dgm:prSet presAssocID="{70D87430-672B-4FE6-B368-45D7E89EBFA1}"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mart Phone"/>
        </a:ext>
      </dgm:extLst>
    </dgm:pt>
    <dgm:pt modelId="{5FA4C8C4-9B84-445A-9C13-64D3DA907CCB}" type="pres">
      <dgm:prSet presAssocID="{70D87430-672B-4FE6-B368-45D7E89EBFA1}" presName="spaceRect" presStyleCnt="0"/>
      <dgm:spPr/>
    </dgm:pt>
    <dgm:pt modelId="{508194BB-ED36-4709-BEC8-86C843935182}" type="pres">
      <dgm:prSet presAssocID="{70D87430-672B-4FE6-B368-45D7E89EBFA1}" presName="parTx" presStyleLbl="revTx" presStyleIdx="2" presStyleCnt="3">
        <dgm:presLayoutVars>
          <dgm:chMax val="0"/>
          <dgm:chPref val="0"/>
        </dgm:presLayoutVars>
      </dgm:prSet>
      <dgm:spPr/>
    </dgm:pt>
  </dgm:ptLst>
  <dgm:cxnLst>
    <dgm:cxn modelId="{1DF7E912-E72C-4FB8-A120-4334DA1C2E15}" type="presOf" srcId="{70D87430-672B-4FE6-B368-45D7E89EBFA1}" destId="{508194BB-ED36-4709-BEC8-86C843935182}" srcOrd="0" destOrd="0" presId="urn:microsoft.com/office/officeart/2018/2/layout/IconVerticalSolidList"/>
    <dgm:cxn modelId="{E0EE6A82-74F4-4133-A14C-245245FBB61B}" type="presOf" srcId="{DEE49BBF-313A-4E9E-91E2-F467BCAAC345}" destId="{5F63E965-DC84-4B79-8668-D8F1C21E8F8E}" srcOrd="0" destOrd="0" presId="urn:microsoft.com/office/officeart/2018/2/layout/IconVerticalSolidList"/>
    <dgm:cxn modelId="{3DDD2C96-B5A5-4893-978A-5009B532FC95}" srcId="{1CC97798-0F7B-49FD-8F5D-C78331896F8C}" destId="{65787BB9-7D27-4316-A174-676EBBDC80A4}" srcOrd="0" destOrd="0" parTransId="{5F938FE1-3BA1-42C5-97E7-DED2530C4D6F}" sibTransId="{2D8EC02F-D0A9-40B9-803A-55A4EF20436B}"/>
    <dgm:cxn modelId="{17C909A0-6BB6-4B66-9D36-5CFAB52FDC9A}" type="presOf" srcId="{1CC97798-0F7B-49FD-8F5D-C78331896F8C}" destId="{06B0084A-7B9E-45FC-A85B-2315EE3847F9}" srcOrd="0" destOrd="0" presId="urn:microsoft.com/office/officeart/2018/2/layout/IconVerticalSolidList"/>
    <dgm:cxn modelId="{4A74C3DF-0631-4659-ACEC-89B5FC8B67AB}" type="presOf" srcId="{65787BB9-7D27-4316-A174-676EBBDC80A4}" destId="{E47BF0B2-5921-4F88-B1A0-084381EEC31A}" srcOrd="0" destOrd="0" presId="urn:microsoft.com/office/officeart/2018/2/layout/IconVerticalSolidList"/>
    <dgm:cxn modelId="{904B8FEB-FC4F-4BF2-95C8-9CE6A915454E}" srcId="{1CC97798-0F7B-49FD-8F5D-C78331896F8C}" destId="{DEE49BBF-313A-4E9E-91E2-F467BCAAC345}" srcOrd="1" destOrd="0" parTransId="{2CD844F5-BFD3-47EC-9876-1D2605D63C4C}" sibTransId="{4B2868F7-DDD4-49FA-B281-98051B8846B7}"/>
    <dgm:cxn modelId="{6AA9A9FD-5E94-45E3-B465-9B8F3FA06AD3}" srcId="{1CC97798-0F7B-49FD-8F5D-C78331896F8C}" destId="{70D87430-672B-4FE6-B368-45D7E89EBFA1}" srcOrd="2" destOrd="0" parTransId="{EE390BF9-5DEC-4EBE-8782-7D9568758713}" sibTransId="{F9FA0A02-D9EE-4E5B-A4AE-66BE0F6B0683}"/>
    <dgm:cxn modelId="{2254B5DF-18B4-4645-A6C3-25C3B09A3269}" type="presParOf" srcId="{06B0084A-7B9E-45FC-A85B-2315EE3847F9}" destId="{36988068-1194-40BD-B688-20EBC7AB31A9}" srcOrd="0" destOrd="0" presId="urn:microsoft.com/office/officeart/2018/2/layout/IconVerticalSolidList"/>
    <dgm:cxn modelId="{3885EF67-DB63-4FD5-AAE8-8AE568850241}" type="presParOf" srcId="{36988068-1194-40BD-B688-20EBC7AB31A9}" destId="{216066FD-1CD0-4787-AF09-0E2CBBB2B6E4}" srcOrd="0" destOrd="0" presId="urn:microsoft.com/office/officeart/2018/2/layout/IconVerticalSolidList"/>
    <dgm:cxn modelId="{71976DCF-5BC8-4C1C-BD2C-6DB2E89A0DD4}" type="presParOf" srcId="{36988068-1194-40BD-B688-20EBC7AB31A9}" destId="{111AA8AA-021A-41C9-9707-21A185160FEE}" srcOrd="1" destOrd="0" presId="urn:microsoft.com/office/officeart/2018/2/layout/IconVerticalSolidList"/>
    <dgm:cxn modelId="{2D96CF68-6A47-4E73-B2CE-6F8D9EBD016B}" type="presParOf" srcId="{36988068-1194-40BD-B688-20EBC7AB31A9}" destId="{AA283B69-CD57-41D5-9F52-489237D5EC51}" srcOrd="2" destOrd="0" presId="urn:microsoft.com/office/officeart/2018/2/layout/IconVerticalSolidList"/>
    <dgm:cxn modelId="{EA4BE9C1-EFB6-4A57-9830-FCFD9EBC937A}" type="presParOf" srcId="{36988068-1194-40BD-B688-20EBC7AB31A9}" destId="{E47BF0B2-5921-4F88-B1A0-084381EEC31A}" srcOrd="3" destOrd="0" presId="urn:microsoft.com/office/officeart/2018/2/layout/IconVerticalSolidList"/>
    <dgm:cxn modelId="{FC6779BD-E537-4489-9718-60148F13D5FF}" type="presParOf" srcId="{06B0084A-7B9E-45FC-A85B-2315EE3847F9}" destId="{20560879-8A88-44AE-8451-EF26B92550C9}" srcOrd="1" destOrd="0" presId="urn:microsoft.com/office/officeart/2018/2/layout/IconVerticalSolidList"/>
    <dgm:cxn modelId="{2A4816B5-917F-49D1-AA80-1A80589C5302}" type="presParOf" srcId="{06B0084A-7B9E-45FC-A85B-2315EE3847F9}" destId="{C881FB2A-838D-4577-97D2-87216B14A9AA}" srcOrd="2" destOrd="0" presId="urn:microsoft.com/office/officeart/2018/2/layout/IconVerticalSolidList"/>
    <dgm:cxn modelId="{864B3D4A-8293-470C-87DA-277321C80AB3}" type="presParOf" srcId="{C881FB2A-838D-4577-97D2-87216B14A9AA}" destId="{03A13D7F-2DE1-40EF-AC6E-E5A1DD3D698F}" srcOrd="0" destOrd="0" presId="urn:microsoft.com/office/officeart/2018/2/layout/IconVerticalSolidList"/>
    <dgm:cxn modelId="{15A3FC83-680F-41AD-B6CF-73C7E9F28757}" type="presParOf" srcId="{C881FB2A-838D-4577-97D2-87216B14A9AA}" destId="{1AD27DD6-44C8-4A6E-8CCB-E5E36A41E582}" srcOrd="1" destOrd="0" presId="urn:microsoft.com/office/officeart/2018/2/layout/IconVerticalSolidList"/>
    <dgm:cxn modelId="{A7CCFAAA-D87A-420B-B101-8CE4937E6589}" type="presParOf" srcId="{C881FB2A-838D-4577-97D2-87216B14A9AA}" destId="{E99A012B-7067-4EC3-BBED-4B0291FCB68B}" srcOrd="2" destOrd="0" presId="urn:microsoft.com/office/officeart/2018/2/layout/IconVerticalSolidList"/>
    <dgm:cxn modelId="{8B5595FB-E255-4A7F-AAE3-93C80F338793}" type="presParOf" srcId="{C881FB2A-838D-4577-97D2-87216B14A9AA}" destId="{5F63E965-DC84-4B79-8668-D8F1C21E8F8E}" srcOrd="3" destOrd="0" presId="urn:microsoft.com/office/officeart/2018/2/layout/IconVerticalSolidList"/>
    <dgm:cxn modelId="{C145252D-5A98-4937-B5DB-502243F5ED5F}" type="presParOf" srcId="{06B0084A-7B9E-45FC-A85B-2315EE3847F9}" destId="{F4168707-4AE1-4480-958D-33A172179691}" srcOrd="3" destOrd="0" presId="urn:microsoft.com/office/officeart/2018/2/layout/IconVerticalSolidList"/>
    <dgm:cxn modelId="{F9109477-2697-4111-AB31-BDC5C54CCEAA}" type="presParOf" srcId="{06B0084A-7B9E-45FC-A85B-2315EE3847F9}" destId="{D9FC486F-E666-4D42-9DA4-54C662758EA2}" srcOrd="4" destOrd="0" presId="urn:microsoft.com/office/officeart/2018/2/layout/IconVerticalSolidList"/>
    <dgm:cxn modelId="{087A913E-472D-493A-B395-03A5C7A0A105}" type="presParOf" srcId="{D9FC486F-E666-4D42-9DA4-54C662758EA2}" destId="{B690D2F2-8BCE-494E-9356-7B6C481351A6}" srcOrd="0" destOrd="0" presId="urn:microsoft.com/office/officeart/2018/2/layout/IconVerticalSolidList"/>
    <dgm:cxn modelId="{A90429C5-F86D-48B4-AE41-F94E9361D624}" type="presParOf" srcId="{D9FC486F-E666-4D42-9DA4-54C662758EA2}" destId="{7FA886B4-2063-45A1-96A8-3559D3BACEEC}" srcOrd="1" destOrd="0" presId="urn:microsoft.com/office/officeart/2018/2/layout/IconVerticalSolidList"/>
    <dgm:cxn modelId="{059DF19A-BD0A-4AC8-95C8-C6B1198893B3}" type="presParOf" srcId="{D9FC486F-E666-4D42-9DA4-54C662758EA2}" destId="{5FA4C8C4-9B84-445A-9C13-64D3DA907CCB}" srcOrd="2" destOrd="0" presId="urn:microsoft.com/office/officeart/2018/2/layout/IconVerticalSolidList"/>
    <dgm:cxn modelId="{54087429-F6D9-40FB-B959-396F47434454}" type="presParOf" srcId="{D9FC486F-E666-4D42-9DA4-54C662758EA2}" destId="{508194BB-ED36-4709-BEC8-86C84393518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7D6B5A9-A4D9-4593-8D74-DF3FDC407B12}"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BAC1BC9F-7E09-4C32-AC77-4D10605D31AF}">
      <dgm:prSet/>
      <dgm:spPr/>
      <dgm:t>
        <a:bodyPr/>
        <a:lstStyle/>
        <a:p>
          <a:r>
            <a:rPr lang="en-US" baseline="0" dirty="0"/>
            <a:t>Boatvalue.com has a logo that resembles boatvaluator.com but one thing that is different from all the rest is the “boat hours” input</a:t>
          </a:r>
          <a:endParaRPr lang="en-US" dirty="0"/>
        </a:p>
      </dgm:t>
    </dgm:pt>
    <dgm:pt modelId="{9312C311-0A0B-4B92-97A9-6777721AB599}" type="parTrans" cxnId="{81235E6B-222F-4684-A355-E793D83D24D4}">
      <dgm:prSet/>
      <dgm:spPr/>
      <dgm:t>
        <a:bodyPr/>
        <a:lstStyle/>
        <a:p>
          <a:endParaRPr lang="en-US"/>
        </a:p>
      </dgm:t>
    </dgm:pt>
    <dgm:pt modelId="{426F15DF-9B5C-42C2-930C-CBE2F9E60997}" type="sibTrans" cxnId="{81235E6B-222F-4684-A355-E793D83D24D4}">
      <dgm:prSet/>
      <dgm:spPr/>
      <dgm:t>
        <a:bodyPr/>
        <a:lstStyle/>
        <a:p>
          <a:endParaRPr lang="en-US"/>
        </a:p>
      </dgm:t>
    </dgm:pt>
    <dgm:pt modelId="{8B154DF9-7027-4BB5-9F89-2A7FBC95E19A}">
      <dgm:prSet/>
      <dgm:spPr/>
      <dgm:t>
        <a:bodyPr/>
        <a:lstStyle/>
        <a:p>
          <a:r>
            <a:rPr lang="en-US" baseline="0"/>
            <a:t>They still ask for a name and email before you can see the results</a:t>
          </a:r>
          <a:endParaRPr lang="en-US"/>
        </a:p>
      </dgm:t>
    </dgm:pt>
    <dgm:pt modelId="{CA490001-6852-499B-95A3-E4A315CD196D}" type="parTrans" cxnId="{B769F536-0197-44B0-A10A-AF4DB62EC82E}">
      <dgm:prSet/>
      <dgm:spPr/>
      <dgm:t>
        <a:bodyPr/>
        <a:lstStyle/>
        <a:p>
          <a:endParaRPr lang="en-US"/>
        </a:p>
      </dgm:t>
    </dgm:pt>
    <dgm:pt modelId="{029A5509-E169-4364-9BC1-49DC68B1F368}" type="sibTrans" cxnId="{B769F536-0197-44B0-A10A-AF4DB62EC82E}">
      <dgm:prSet/>
      <dgm:spPr/>
      <dgm:t>
        <a:bodyPr/>
        <a:lstStyle/>
        <a:p>
          <a:endParaRPr lang="en-US"/>
        </a:p>
      </dgm:t>
    </dgm:pt>
    <dgm:pt modelId="{4C990207-3F34-4760-B761-4F49B3CDF1BF}">
      <dgm:prSet/>
      <dgm:spPr/>
      <dgm:t>
        <a:bodyPr/>
        <a:lstStyle/>
        <a:p>
          <a:r>
            <a:rPr lang="en-US" baseline="0"/>
            <a:t>Their boat value estimator provides you with the market pricing guides of boats whether you want to buy or sell a boat</a:t>
          </a:r>
          <a:endParaRPr lang="en-US"/>
        </a:p>
      </dgm:t>
    </dgm:pt>
    <dgm:pt modelId="{63D677A6-2FBA-479A-A4C2-A8E73F9D0BA5}" type="parTrans" cxnId="{E29CFFD0-BF1A-4D99-A130-FA4009157838}">
      <dgm:prSet/>
      <dgm:spPr/>
      <dgm:t>
        <a:bodyPr/>
        <a:lstStyle/>
        <a:p>
          <a:endParaRPr lang="en-US"/>
        </a:p>
      </dgm:t>
    </dgm:pt>
    <dgm:pt modelId="{B93DBC36-8045-4B90-ADB1-BC920334B01F}" type="sibTrans" cxnId="{E29CFFD0-BF1A-4D99-A130-FA4009157838}">
      <dgm:prSet/>
      <dgm:spPr/>
      <dgm:t>
        <a:bodyPr/>
        <a:lstStyle/>
        <a:p>
          <a:endParaRPr lang="en-US"/>
        </a:p>
      </dgm:t>
    </dgm:pt>
    <dgm:pt modelId="{7ABC3F14-7684-430F-9DFA-7EC7BE31A939}" type="pres">
      <dgm:prSet presAssocID="{87D6B5A9-A4D9-4593-8D74-DF3FDC407B12}" presName="root" presStyleCnt="0">
        <dgm:presLayoutVars>
          <dgm:dir/>
          <dgm:resizeHandles val="exact"/>
        </dgm:presLayoutVars>
      </dgm:prSet>
      <dgm:spPr/>
    </dgm:pt>
    <dgm:pt modelId="{64F96016-A5CF-4F20-861C-4C980E4DDC38}" type="pres">
      <dgm:prSet presAssocID="{BAC1BC9F-7E09-4C32-AC77-4D10605D31AF}" presName="compNode" presStyleCnt="0"/>
      <dgm:spPr/>
    </dgm:pt>
    <dgm:pt modelId="{31EF9ED8-DA2C-4A16-A26F-F0875F563A90}" type="pres">
      <dgm:prSet presAssocID="{BAC1BC9F-7E09-4C32-AC77-4D10605D31AF}" presName="bgRect" presStyleLbl="bgShp" presStyleIdx="0" presStyleCnt="3"/>
      <dgm:spPr/>
    </dgm:pt>
    <dgm:pt modelId="{043A04B5-4798-4D9E-B04F-CC31324C75F2}" type="pres">
      <dgm:prSet presAssocID="{BAC1BC9F-7E09-4C32-AC77-4D10605D31AF}"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ruise Ship"/>
        </a:ext>
      </dgm:extLst>
    </dgm:pt>
    <dgm:pt modelId="{7201F329-98D6-441A-BDDE-5D11CC479501}" type="pres">
      <dgm:prSet presAssocID="{BAC1BC9F-7E09-4C32-AC77-4D10605D31AF}" presName="spaceRect" presStyleCnt="0"/>
      <dgm:spPr/>
    </dgm:pt>
    <dgm:pt modelId="{F4EB9AE6-1232-41D3-880C-A450CFCEC785}" type="pres">
      <dgm:prSet presAssocID="{BAC1BC9F-7E09-4C32-AC77-4D10605D31AF}" presName="parTx" presStyleLbl="revTx" presStyleIdx="0" presStyleCnt="3">
        <dgm:presLayoutVars>
          <dgm:chMax val="0"/>
          <dgm:chPref val="0"/>
        </dgm:presLayoutVars>
      </dgm:prSet>
      <dgm:spPr/>
    </dgm:pt>
    <dgm:pt modelId="{4AADF795-4A4C-40F9-83E8-F09540F3295C}" type="pres">
      <dgm:prSet presAssocID="{426F15DF-9B5C-42C2-930C-CBE2F9E60997}" presName="sibTrans" presStyleCnt="0"/>
      <dgm:spPr/>
    </dgm:pt>
    <dgm:pt modelId="{B43894CF-9919-445B-BBE3-600422FB09EC}" type="pres">
      <dgm:prSet presAssocID="{8B154DF9-7027-4BB5-9F89-2A7FBC95E19A}" presName="compNode" presStyleCnt="0"/>
      <dgm:spPr/>
    </dgm:pt>
    <dgm:pt modelId="{204E96A9-0716-4A4F-9A48-A89573A386A8}" type="pres">
      <dgm:prSet presAssocID="{8B154DF9-7027-4BB5-9F89-2A7FBC95E19A}" presName="bgRect" presStyleLbl="bgShp" presStyleIdx="1" presStyleCnt="3"/>
      <dgm:spPr/>
    </dgm:pt>
    <dgm:pt modelId="{530940EE-B201-4D81-8CB2-F96AD38E2D88}" type="pres">
      <dgm:prSet presAssocID="{8B154DF9-7027-4BB5-9F89-2A7FBC95E19A}"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nvelope"/>
        </a:ext>
      </dgm:extLst>
    </dgm:pt>
    <dgm:pt modelId="{24D8DEFC-7E61-46BB-AF24-2A8B98757858}" type="pres">
      <dgm:prSet presAssocID="{8B154DF9-7027-4BB5-9F89-2A7FBC95E19A}" presName="spaceRect" presStyleCnt="0"/>
      <dgm:spPr/>
    </dgm:pt>
    <dgm:pt modelId="{72C766D6-D266-4B35-B34C-4592F2E13D35}" type="pres">
      <dgm:prSet presAssocID="{8B154DF9-7027-4BB5-9F89-2A7FBC95E19A}" presName="parTx" presStyleLbl="revTx" presStyleIdx="1" presStyleCnt="3">
        <dgm:presLayoutVars>
          <dgm:chMax val="0"/>
          <dgm:chPref val="0"/>
        </dgm:presLayoutVars>
      </dgm:prSet>
      <dgm:spPr/>
    </dgm:pt>
    <dgm:pt modelId="{9E7BD212-DD8B-427C-A772-447F2DF4EC39}" type="pres">
      <dgm:prSet presAssocID="{029A5509-E169-4364-9BC1-49DC68B1F368}" presName="sibTrans" presStyleCnt="0"/>
      <dgm:spPr/>
    </dgm:pt>
    <dgm:pt modelId="{CAFEAA3B-0ECF-43E7-9284-8092271F9980}" type="pres">
      <dgm:prSet presAssocID="{4C990207-3F34-4760-B761-4F49B3CDF1BF}" presName="compNode" presStyleCnt="0"/>
      <dgm:spPr/>
    </dgm:pt>
    <dgm:pt modelId="{4CF73904-04D7-4CBE-BF1B-599166806651}" type="pres">
      <dgm:prSet presAssocID="{4C990207-3F34-4760-B761-4F49B3CDF1BF}" presName="bgRect" presStyleLbl="bgShp" presStyleIdx="2" presStyleCnt="3"/>
      <dgm:spPr/>
    </dgm:pt>
    <dgm:pt modelId="{9062BA6B-BDFC-47A7-B173-0FAE043A66EF}" type="pres">
      <dgm:prSet presAssocID="{4C990207-3F34-4760-B761-4F49B3CDF1BF}"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Anchor"/>
        </a:ext>
      </dgm:extLst>
    </dgm:pt>
    <dgm:pt modelId="{439B9F17-56C9-477B-8999-61041B44B714}" type="pres">
      <dgm:prSet presAssocID="{4C990207-3F34-4760-B761-4F49B3CDF1BF}" presName="spaceRect" presStyleCnt="0"/>
      <dgm:spPr/>
    </dgm:pt>
    <dgm:pt modelId="{D51AEE30-0089-404E-9603-2D33FF832505}" type="pres">
      <dgm:prSet presAssocID="{4C990207-3F34-4760-B761-4F49B3CDF1BF}" presName="parTx" presStyleLbl="revTx" presStyleIdx="2" presStyleCnt="3">
        <dgm:presLayoutVars>
          <dgm:chMax val="0"/>
          <dgm:chPref val="0"/>
        </dgm:presLayoutVars>
      </dgm:prSet>
      <dgm:spPr/>
    </dgm:pt>
  </dgm:ptLst>
  <dgm:cxnLst>
    <dgm:cxn modelId="{B769F536-0197-44B0-A10A-AF4DB62EC82E}" srcId="{87D6B5A9-A4D9-4593-8D74-DF3FDC407B12}" destId="{8B154DF9-7027-4BB5-9F89-2A7FBC95E19A}" srcOrd="1" destOrd="0" parTransId="{CA490001-6852-499B-95A3-E4A315CD196D}" sibTransId="{029A5509-E169-4364-9BC1-49DC68B1F368}"/>
    <dgm:cxn modelId="{4E868A5B-22A8-4CEC-AE54-031F707F2D99}" type="presOf" srcId="{8B154DF9-7027-4BB5-9F89-2A7FBC95E19A}" destId="{72C766D6-D266-4B35-B34C-4592F2E13D35}" srcOrd="0" destOrd="0" presId="urn:microsoft.com/office/officeart/2018/2/layout/IconVerticalSolidList"/>
    <dgm:cxn modelId="{EF2AAD47-6D19-4C17-BFA3-BF89439D17B7}" type="presOf" srcId="{87D6B5A9-A4D9-4593-8D74-DF3FDC407B12}" destId="{7ABC3F14-7684-430F-9DFA-7EC7BE31A939}" srcOrd="0" destOrd="0" presId="urn:microsoft.com/office/officeart/2018/2/layout/IconVerticalSolidList"/>
    <dgm:cxn modelId="{81235E6B-222F-4684-A355-E793D83D24D4}" srcId="{87D6B5A9-A4D9-4593-8D74-DF3FDC407B12}" destId="{BAC1BC9F-7E09-4C32-AC77-4D10605D31AF}" srcOrd="0" destOrd="0" parTransId="{9312C311-0A0B-4B92-97A9-6777721AB599}" sibTransId="{426F15DF-9B5C-42C2-930C-CBE2F9E60997}"/>
    <dgm:cxn modelId="{E29CFFD0-BF1A-4D99-A130-FA4009157838}" srcId="{87D6B5A9-A4D9-4593-8D74-DF3FDC407B12}" destId="{4C990207-3F34-4760-B761-4F49B3CDF1BF}" srcOrd="2" destOrd="0" parTransId="{63D677A6-2FBA-479A-A4C2-A8E73F9D0BA5}" sibTransId="{B93DBC36-8045-4B90-ADB1-BC920334B01F}"/>
    <dgm:cxn modelId="{835B3BD7-D0AE-4473-A224-FDAC05BDD57F}" type="presOf" srcId="{4C990207-3F34-4760-B761-4F49B3CDF1BF}" destId="{D51AEE30-0089-404E-9603-2D33FF832505}" srcOrd="0" destOrd="0" presId="urn:microsoft.com/office/officeart/2018/2/layout/IconVerticalSolidList"/>
    <dgm:cxn modelId="{C72EF1F0-32A1-4327-B6CE-A2A76419C360}" type="presOf" srcId="{BAC1BC9F-7E09-4C32-AC77-4D10605D31AF}" destId="{F4EB9AE6-1232-41D3-880C-A450CFCEC785}" srcOrd="0" destOrd="0" presId="urn:microsoft.com/office/officeart/2018/2/layout/IconVerticalSolidList"/>
    <dgm:cxn modelId="{1B67E663-14EE-4C80-B435-33AA2352C5DF}" type="presParOf" srcId="{7ABC3F14-7684-430F-9DFA-7EC7BE31A939}" destId="{64F96016-A5CF-4F20-861C-4C980E4DDC38}" srcOrd="0" destOrd="0" presId="urn:microsoft.com/office/officeart/2018/2/layout/IconVerticalSolidList"/>
    <dgm:cxn modelId="{4055FC81-5993-4804-9501-900FC44DE3C6}" type="presParOf" srcId="{64F96016-A5CF-4F20-861C-4C980E4DDC38}" destId="{31EF9ED8-DA2C-4A16-A26F-F0875F563A90}" srcOrd="0" destOrd="0" presId="urn:microsoft.com/office/officeart/2018/2/layout/IconVerticalSolidList"/>
    <dgm:cxn modelId="{AE91B800-F73F-4DCE-A7F1-7A6145ECA3B9}" type="presParOf" srcId="{64F96016-A5CF-4F20-861C-4C980E4DDC38}" destId="{043A04B5-4798-4D9E-B04F-CC31324C75F2}" srcOrd="1" destOrd="0" presId="urn:microsoft.com/office/officeart/2018/2/layout/IconVerticalSolidList"/>
    <dgm:cxn modelId="{844CE43C-AA2E-4C1A-85F4-A10DB19D37C1}" type="presParOf" srcId="{64F96016-A5CF-4F20-861C-4C980E4DDC38}" destId="{7201F329-98D6-441A-BDDE-5D11CC479501}" srcOrd="2" destOrd="0" presId="urn:microsoft.com/office/officeart/2018/2/layout/IconVerticalSolidList"/>
    <dgm:cxn modelId="{E367615E-C546-4C23-9834-1522920DACEA}" type="presParOf" srcId="{64F96016-A5CF-4F20-861C-4C980E4DDC38}" destId="{F4EB9AE6-1232-41D3-880C-A450CFCEC785}" srcOrd="3" destOrd="0" presId="urn:microsoft.com/office/officeart/2018/2/layout/IconVerticalSolidList"/>
    <dgm:cxn modelId="{D8F8297A-6EB9-4A4A-B5D5-B1A373169BB8}" type="presParOf" srcId="{7ABC3F14-7684-430F-9DFA-7EC7BE31A939}" destId="{4AADF795-4A4C-40F9-83E8-F09540F3295C}" srcOrd="1" destOrd="0" presId="urn:microsoft.com/office/officeart/2018/2/layout/IconVerticalSolidList"/>
    <dgm:cxn modelId="{C76D4354-6B04-441C-9EC1-DF9EAC10728A}" type="presParOf" srcId="{7ABC3F14-7684-430F-9DFA-7EC7BE31A939}" destId="{B43894CF-9919-445B-BBE3-600422FB09EC}" srcOrd="2" destOrd="0" presId="urn:microsoft.com/office/officeart/2018/2/layout/IconVerticalSolidList"/>
    <dgm:cxn modelId="{18461CD1-C3EE-430A-99A5-7ADF9D2B5288}" type="presParOf" srcId="{B43894CF-9919-445B-BBE3-600422FB09EC}" destId="{204E96A9-0716-4A4F-9A48-A89573A386A8}" srcOrd="0" destOrd="0" presId="urn:microsoft.com/office/officeart/2018/2/layout/IconVerticalSolidList"/>
    <dgm:cxn modelId="{E86F1442-CFF2-4897-8609-3EBA44176400}" type="presParOf" srcId="{B43894CF-9919-445B-BBE3-600422FB09EC}" destId="{530940EE-B201-4D81-8CB2-F96AD38E2D88}" srcOrd="1" destOrd="0" presId="urn:microsoft.com/office/officeart/2018/2/layout/IconVerticalSolidList"/>
    <dgm:cxn modelId="{2C76B27A-C714-4B79-AA13-133A0C389F99}" type="presParOf" srcId="{B43894CF-9919-445B-BBE3-600422FB09EC}" destId="{24D8DEFC-7E61-46BB-AF24-2A8B98757858}" srcOrd="2" destOrd="0" presId="urn:microsoft.com/office/officeart/2018/2/layout/IconVerticalSolidList"/>
    <dgm:cxn modelId="{6880E616-A249-49D3-9C2F-C2A3AEB3D5C7}" type="presParOf" srcId="{B43894CF-9919-445B-BBE3-600422FB09EC}" destId="{72C766D6-D266-4B35-B34C-4592F2E13D35}" srcOrd="3" destOrd="0" presId="urn:microsoft.com/office/officeart/2018/2/layout/IconVerticalSolidList"/>
    <dgm:cxn modelId="{51B8F20F-CE39-4391-AC5D-1F898E69E58E}" type="presParOf" srcId="{7ABC3F14-7684-430F-9DFA-7EC7BE31A939}" destId="{9E7BD212-DD8B-427C-A772-447F2DF4EC39}" srcOrd="3" destOrd="0" presId="urn:microsoft.com/office/officeart/2018/2/layout/IconVerticalSolidList"/>
    <dgm:cxn modelId="{69055214-1100-47DB-B613-3465FB898233}" type="presParOf" srcId="{7ABC3F14-7684-430F-9DFA-7EC7BE31A939}" destId="{CAFEAA3B-0ECF-43E7-9284-8092271F9980}" srcOrd="4" destOrd="0" presId="urn:microsoft.com/office/officeart/2018/2/layout/IconVerticalSolidList"/>
    <dgm:cxn modelId="{F52221DD-D5AC-497D-B360-12FC2274BAAF}" type="presParOf" srcId="{CAFEAA3B-0ECF-43E7-9284-8092271F9980}" destId="{4CF73904-04D7-4CBE-BF1B-599166806651}" srcOrd="0" destOrd="0" presId="urn:microsoft.com/office/officeart/2018/2/layout/IconVerticalSolidList"/>
    <dgm:cxn modelId="{20E5BAA0-C812-419E-B559-C671042A5A59}" type="presParOf" srcId="{CAFEAA3B-0ECF-43E7-9284-8092271F9980}" destId="{9062BA6B-BDFC-47A7-B173-0FAE043A66EF}" srcOrd="1" destOrd="0" presId="urn:microsoft.com/office/officeart/2018/2/layout/IconVerticalSolidList"/>
    <dgm:cxn modelId="{205D2B5A-B639-4F86-B50D-76A0A9DBF110}" type="presParOf" srcId="{CAFEAA3B-0ECF-43E7-9284-8092271F9980}" destId="{439B9F17-56C9-477B-8999-61041B44B714}" srcOrd="2" destOrd="0" presId="urn:microsoft.com/office/officeart/2018/2/layout/IconVerticalSolidList"/>
    <dgm:cxn modelId="{3B73089D-E1BF-4506-B21C-5AB5C1FBAAD6}" type="presParOf" srcId="{CAFEAA3B-0ECF-43E7-9284-8092271F9980}" destId="{D51AEE30-0089-404E-9603-2D33FF83250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E317331-1E05-45E2-9809-DDA9615759BC}"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C52A6D11-FEE5-41C5-B6CA-4F33481CD20A}">
      <dgm:prSet/>
      <dgm:spPr/>
      <dgm:t>
        <a:bodyPr/>
        <a:lstStyle/>
        <a:p>
          <a:r>
            <a:rPr lang="en-US" baseline="0"/>
            <a:t>Boatcrazy a leading marketplace for buying and selling boats</a:t>
          </a:r>
          <a:endParaRPr lang="en-US"/>
        </a:p>
      </dgm:t>
    </dgm:pt>
    <dgm:pt modelId="{35EB4159-10E5-4DCD-B3B7-258A8D976E4B}" type="parTrans" cxnId="{85171F9B-88D7-44BD-B663-5C0BF37425CA}">
      <dgm:prSet/>
      <dgm:spPr/>
      <dgm:t>
        <a:bodyPr/>
        <a:lstStyle/>
        <a:p>
          <a:endParaRPr lang="en-US"/>
        </a:p>
      </dgm:t>
    </dgm:pt>
    <dgm:pt modelId="{8B753B59-A47A-45F6-94F7-D55CF295AA8A}" type="sibTrans" cxnId="{85171F9B-88D7-44BD-B663-5C0BF37425CA}">
      <dgm:prSet/>
      <dgm:spPr/>
      <dgm:t>
        <a:bodyPr/>
        <a:lstStyle/>
        <a:p>
          <a:endParaRPr lang="en-US"/>
        </a:p>
      </dgm:t>
    </dgm:pt>
    <dgm:pt modelId="{9A622E28-FECF-46C8-88CE-BB2B9F3E3440}">
      <dgm:prSet/>
      <dgm:spPr/>
      <dgm:t>
        <a:bodyPr/>
        <a:lstStyle/>
        <a:p>
          <a:r>
            <a:rPr lang="en-US" baseline="0"/>
            <a:t>Yacht Values are provided to them by ABOS Marine Blue Book Online</a:t>
          </a:r>
          <a:endParaRPr lang="en-US"/>
        </a:p>
      </dgm:t>
    </dgm:pt>
    <dgm:pt modelId="{B25100FA-26FE-4CBF-A395-400DD4D34711}" type="parTrans" cxnId="{AB6732BB-C315-4B41-BD0A-712970913B4B}">
      <dgm:prSet/>
      <dgm:spPr/>
      <dgm:t>
        <a:bodyPr/>
        <a:lstStyle/>
        <a:p>
          <a:endParaRPr lang="en-US"/>
        </a:p>
      </dgm:t>
    </dgm:pt>
    <dgm:pt modelId="{DB5E1A43-0E4F-493B-A0C1-00477CCDB513}" type="sibTrans" cxnId="{AB6732BB-C315-4B41-BD0A-712970913B4B}">
      <dgm:prSet/>
      <dgm:spPr/>
      <dgm:t>
        <a:bodyPr/>
        <a:lstStyle/>
        <a:p>
          <a:endParaRPr lang="en-US"/>
        </a:p>
      </dgm:t>
    </dgm:pt>
    <dgm:pt modelId="{1F427153-4B98-4B1A-88FF-6C690CD7FABC}">
      <dgm:prSet/>
      <dgm:spPr/>
      <dgm:t>
        <a:bodyPr/>
        <a:lstStyle/>
        <a:p>
          <a:r>
            <a:rPr lang="en-US" baseline="0" dirty="0"/>
            <a:t>They do require you to create an account and pay a $5 fee</a:t>
          </a:r>
          <a:endParaRPr lang="en-US" dirty="0"/>
        </a:p>
      </dgm:t>
    </dgm:pt>
    <dgm:pt modelId="{15CEB8E1-6969-47A6-96BE-618EA75CF605}" type="parTrans" cxnId="{EA1CB8C7-5BCD-436E-9789-8A054E31D6FB}">
      <dgm:prSet/>
      <dgm:spPr/>
      <dgm:t>
        <a:bodyPr/>
        <a:lstStyle/>
        <a:p>
          <a:endParaRPr lang="en-US"/>
        </a:p>
      </dgm:t>
    </dgm:pt>
    <dgm:pt modelId="{DED099A5-9F27-4F36-8259-D9CC6370E479}" type="sibTrans" cxnId="{EA1CB8C7-5BCD-436E-9789-8A054E31D6FB}">
      <dgm:prSet/>
      <dgm:spPr/>
      <dgm:t>
        <a:bodyPr/>
        <a:lstStyle/>
        <a:p>
          <a:endParaRPr lang="en-US"/>
        </a:p>
      </dgm:t>
    </dgm:pt>
    <dgm:pt modelId="{C6613FDB-858C-4043-8E5A-114727E6BE3E}" type="pres">
      <dgm:prSet presAssocID="{3E317331-1E05-45E2-9809-DDA9615759BC}" presName="linear" presStyleCnt="0">
        <dgm:presLayoutVars>
          <dgm:animLvl val="lvl"/>
          <dgm:resizeHandles val="exact"/>
        </dgm:presLayoutVars>
      </dgm:prSet>
      <dgm:spPr/>
    </dgm:pt>
    <dgm:pt modelId="{5E4E3913-8ECB-4A3A-9950-52ED883F25FE}" type="pres">
      <dgm:prSet presAssocID="{C52A6D11-FEE5-41C5-B6CA-4F33481CD20A}" presName="parentText" presStyleLbl="node1" presStyleIdx="0" presStyleCnt="3">
        <dgm:presLayoutVars>
          <dgm:chMax val="0"/>
          <dgm:bulletEnabled val="1"/>
        </dgm:presLayoutVars>
      </dgm:prSet>
      <dgm:spPr/>
    </dgm:pt>
    <dgm:pt modelId="{B80260A0-7DBD-4F85-AE21-6CBF16898A81}" type="pres">
      <dgm:prSet presAssocID="{8B753B59-A47A-45F6-94F7-D55CF295AA8A}" presName="spacer" presStyleCnt="0"/>
      <dgm:spPr/>
    </dgm:pt>
    <dgm:pt modelId="{CAC773F5-2ABB-473D-B247-56BCAD5FC86D}" type="pres">
      <dgm:prSet presAssocID="{9A622E28-FECF-46C8-88CE-BB2B9F3E3440}" presName="parentText" presStyleLbl="node1" presStyleIdx="1" presStyleCnt="3">
        <dgm:presLayoutVars>
          <dgm:chMax val="0"/>
          <dgm:bulletEnabled val="1"/>
        </dgm:presLayoutVars>
      </dgm:prSet>
      <dgm:spPr/>
    </dgm:pt>
    <dgm:pt modelId="{DC44A79E-724F-4ACD-A3BE-8F16EC7D0CD0}" type="pres">
      <dgm:prSet presAssocID="{DB5E1A43-0E4F-493B-A0C1-00477CCDB513}" presName="spacer" presStyleCnt="0"/>
      <dgm:spPr/>
    </dgm:pt>
    <dgm:pt modelId="{D60E1BF3-DD94-4896-BF27-52F52C402569}" type="pres">
      <dgm:prSet presAssocID="{1F427153-4B98-4B1A-88FF-6C690CD7FABC}" presName="parentText" presStyleLbl="node1" presStyleIdx="2" presStyleCnt="3">
        <dgm:presLayoutVars>
          <dgm:chMax val="0"/>
          <dgm:bulletEnabled val="1"/>
        </dgm:presLayoutVars>
      </dgm:prSet>
      <dgm:spPr/>
    </dgm:pt>
  </dgm:ptLst>
  <dgm:cxnLst>
    <dgm:cxn modelId="{27FC772C-CD73-4A84-9C91-44BDA530EF65}" type="presOf" srcId="{9A622E28-FECF-46C8-88CE-BB2B9F3E3440}" destId="{CAC773F5-2ABB-473D-B247-56BCAD5FC86D}" srcOrd="0" destOrd="0" presId="urn:microsoft.com/office/officeart/2005/8/layout/vList2"/>
    <dgm:cxn modelId="{80D01D9B-B443-4E35-BEB5-C032AC58C9D3}" type="presOf" srcId="{1F427153-4B98-4B1A-88FF-6C690CD7FABC}" destId="{D60E1BF3-DD94-4896-BF27-52F52C402569}" srcOrd="0" destOrd="0" presId="urn:microsoft.com/office/officeart/2005/8/layout/vList2"/>
    <dgm:cxn modelId="{85171F9B-88D7-44BD-B663-5C0BF37425CA}" srcId="{3E317331-1E05-45E2-9809-DDA9615759BC}" destId="{C52A6D11-FEE5-41C5-B6CA-4F33481CD20A}" srcOrd="0" destOrd="0" parTransId="{35EB4159-10E5-4DCD-B3B7-258A8D976E4B}" sibTransId="{8B753B59-A47A-45F6-94F7-D55CF295AA8A}"/>
    <dgm:cxn modelId="{9EAF199D-2A64-4894-9C5F-03F7C4358FB0}" type="presOf" srcId="{3E317331-1E05-45E2-9809-DDA9615759BC}" destId="{C6613FDB-858C-4043-8E5A-114727E6BE3E}" srcOrd="0" destOrd="0" presId="urn:microsoft.com/office/officeart/2005/8/layout/vList2"/>
    <dgm:cxn modelId="{AB6732BB-C315-4B41-BD0A-712970913B4B}" srcId="{3E317331-1E05-45E2-9809-DDA9615759BC}" destId="{9A622E28-FECF-46C8-88CE-BB2B9F3E3440}" srcOrd="1" destOrd="0" parTransId="{B25100FA-26FE-4CBF-A395-400DD4D34711}" sibTransId="{DB5E1A43-0E4F-493B-A0C1-00477CCDB513}"/>
    <dgm:cxn modelId="{EA1CB8C7-5BCD-436E-9789-8A054E31D6FB}" srcId="{3E317331-1E05-45E2-9809-DDA9615759BC}" destId="{1F427153-4B98-4B1A-88FF-6C690CD7FABC}" srcOrd="2" destOrd="0" parTransId="{15CEB8E1-6969-47A6-96BE-618EA75CF605}" sibTransId="{DED099A5-9F27-4F36-8259-D9CC6370E479}"/>
    <dgm:cxn modelId="{340CC3DA-236E-4D7D-9B0A-08F7AD4E2A93}" type="presOf" srcId="{C52A6D11-FEE5-41C5-B6CA-4F33481CD20A}" destId="{5E4E3913-8ECB-4A3A-9950-52ED883F25FE}" srcOrd="0" destOrd="0" presId="urn:microsoft.com/office/officeart/2005/8/layout/vList2"/>
    <dgm:cxn modelId="{3ADA8A80-6283-4A66-A172-32D5F58E9155}" type="presParOf" srcId="{C6613FDB-858C-4043-8E5A-114727E6BE3E}" destId="{5E4E3913-8ECB-4A3A-9950-52ED883F25FE}" srcOrd="0" destOrd="0" presId="urn:microsoft.com/office/officeart/2005/8/layout/vList2"/>
    <dgm:cxn modelId="{76BB61C8-BF64-48FF-B86E-04A58C60637A}" type="presParOf" srcId="{C6613FDB-858C-4043-8E5A-114727E6BE3E}" destId="{B80260A0-7DBD-4F85-AE21-6CBF16898A81}" srcOrd="1" destOrd="0" presId="urn:microsoft.com/office/officeart/2005/8/layout/vList2"/>
    <dgm:cxn modelId="{E29F93FE-157F-490E-9BF5-371286A09BB6}" type="presParOf" srcId="{C6613FDB-858C-4043-8E5A-114727E6BE3E}" destId="{CAC773F5-2ABB-473D-B247-56BCAD5FC86D}" srcOrd="2" destOrd="0" presId="urn:microsoft.com/office/officeart/2005/8/layout/vList2"/>
    <dgm:cxn modelId="{E3F32172-8284-486E-817E-1C0685FD4679}" type="presParOf" srcId="{C6613FDB-858C-4043-8E5A-114727E6BE3E}" destId="{DC44A79E-724F-4ACD-A3BE-8F16EC7D0CD0}" srcOrd="3" destOrd="0" presId="urn:microsoft.com/office/officeart/2005/8/layout/vList2"/>
    <dgm:cxn modelId="{C4B5F1CD-7D54-4294-872C-E11CB18793A4}" type="presParOf" srcId="{C6613FDB-858C-4043-8E5A-114727E6BE3E}" destId="{D60E1BF3-DD94-4896-BF27-52F52C402569}"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ABFEBAA-57EF-47F1-9D80-C98B0899EBB3}"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79E05B50-3A18-4ED1-BC82-8A6031226E7C}">
      <dgm:prSet/>
      <dgm:spPr/>
      <dgm:t>
        <a:bodyPr/>
        <a:lstStyle/>
        <a:p>
          <a:r>
            <a:rPr lang="en-US" baseline="0" dirty="0"/>
            <a:t>URL: https://www.boatfax.com/</a:t>
          </a:r>
          <a:endParaRPr lang="en-US" dirty="0"/>
        </a:p>
      </dgm:t>
    </dgm:pt>
    <dgm:pt modelId="{BECAE972-5FBF-4BAF-BC67-93AA65FFFFDD}" type="parTrans" cxnId="{2E683FFA-4DA2-4D02-9E40-0EEA62E136DE}">
      <dgm:prSet/>
      <dgm:spPr/>
      <dgm:t>
        <a:bodyPr/>
        <a:lstStyle/>
        <a:p>
          <a:endParaRPr lang="en-US"/>
        </a:p>
      </dgm:t>
    </dgm:pt>
    <dgm:pt modelId="{AB4BB2DA-DD6F-4512-90FD-A7C1652979DD}" type="sibTrans" cxnId="{2E683FFA-4DA2-4D02-9E40-0EEA62E136DE}">
      <dgm:prSet/>
      <dgm:spPr/>
      <dgm:t>
        <a:bodyPr/>
        <a:lstStyle/>
        <a:p>
          <a:endParaRPr lang="en-US"/>
        </a:p>
      </dgm:t>
    </dgm:pt>
    <dgm:pt modelId="{A759271E-22D6-4CC4-978B-89F951A5742B}">
      <dgm:prSet/>
      <dgm:spPr/>
      <dgm:t>
        <a:bodyPr/>
        <a:lstStyle/>
        <a:p>
          <a:r>
            <a:rPr lang="en-US" baseline="0"/>
            <a:t>They have boat listings, reports and a value calculator</a:t>
          </a:r>
          <a:endParaRPr lang="en-US"/>
        </a:p>
      </dgm:t>
    </dgm:pt>
    <dgm:pt modelId="{9EDFD304-FC6B-4A70-9EB4-4B823D2AEF84}" type="parTrans" cxnId="{4ADE4043-C82E-4B08-A1B0-088A7887C877}">
      <dgm:prSet/>
      <dgm:spPr/>
      <dgm:t>
        <a:bodyPr/>
        <a:lstStyle/>
        <a:p>
          <a:endParaRPr lang="en-US"/>
        </a:p>
      </dgm:t>
    </dgm:pt>
    <dgm:pt modelId="{158037BF-41C3-4110-B3DA-1FBC255080D6}" type="sibTrans" cxnId="{4ADE4043-C82E-4B08-A1B0-088A7887C877}">
      <dgm:prSet/>
      <dgm:spPr/>
      <dgm:t>
        <a:bodyPr/>
        <a:lstStyle/>
        <a:p>
          <a:endParaRPr lang="en-US"/>
        </a:p>
      </dgm:t>
    </dgm:pt>
    <dgm:pt modelId="{180F29A6-B6C9-42BE-8C7D-5E7E96703776}">
      <dgm:prSet/>
      <dgm:spPr/>
      <dgm:t>
        <a:bodyPr/>
        <a:lstStyle/>
        <a:p>
          <a:r>
            <a:rPr lang="en-US" baseline="0"/>
            <a:t>The boatfax boat value calculator is an easy one to use and is pretty fast</a:t>
          </a:r>
          <a:endParaRPr lang="en-US"/>
        </a:p>
      </dgm:t>
    </dgm:pt>
    <dgm:pt modelId="{D049050F-6C03-486A-99A0-020DB1DAE084}" type="parTrans" cxnId="{2F653118-1B08-4F2A-8D42-C1124ED11F66}">
      <dgm:prSet/>
      <dgm:spPr/>
      <dgm:t>
        <a:bodyPr/>
        <a:lstStyle/>
        <a:p>
          <a:endParaRPr lang="en-US"/>
        </a:p>
      </dgm:t>
    </dgm:pt>
    <dgm:pt modelId="{D02EDFE8-092B-48B5-8F90-516F8CBDBA68}" type="sibTrans" cxnId="{2F653118-1B08-4F2A-8D42-C1124ED11F66}">
      <dgm:prSet/>
      <dgm:spPr/>
      <dgm:t>
        <a:bodyPr/>
        <a:lstStyle/>
        <a:p>
          <a:endParaRPr lang="en-US"/>
        </a:p>
      </dgm:t>
    </dgm:pt>
    <dgm:pt modelId="{EFF954BD-B988-4583-95C2-936580233310}" type="pres">
      <dgm:prSet presAssocID="{7ABFEBAA-57EF-47F1-9D80-C98B0899EBB3}" presName="root" presStyleCnt="0">
        <dgm:presLayoutVars>
          <dgm:dir/>
          <dgm:resizeHandles val="exact"/>
        </dgm:presLayoutVars>
      </dgm:prSet>
      <dgm:spPr/>
    </dgm:pt>
    <dgm:pt modelId="{1A24E95D-A237-48FA-BD2C-12356A9919EE}" type="pres">
      <dgm:prSet presAssocID="{79E05B50-3A18-4ED1-BC82-8A6031226E7C}" presName="compNode" presStyleCnt="0"/>
      <dgm:spPr/>
    </dgm:pt>
    <dgm:pt modelId="{0D39F047-E2EC-4115-9FB4-0C63873A54F6}" type="pres">
      <dgm:prSet presAssocID="{79E05B50-3A18-4ED1-BC82-8A6031226E7C}" presName="bgRect" presStyleLbl="bgShp" presStyleIdx="0" presStyleCnt="3"/>
      <dgm:spPr/>
    </dgm:pt>
    <dgm:pt modelId="{41A00A50-DE68-4F92-B15F-BF04224C5DFE}" type="pres">
      <dgm:prSet presAssocID="{79E05B50-3A18-4ED1-BC82-8A6031226E7C}"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osed Quotation Mark"/>
        </a:ext>
      </dgm:extLst>
    </dgm:pt>
    <dgm:pt modelId="{8AF9AFB8-8F2B-4946-A07F-DA39845A1AE0}" type="pres">
      <dgm:prSet presAssocID="{79E05B50-3A18-4ED1-BC82-8A6031226E7C}" presName="spaceRect" presStyleCnt="0"/>
      <dgm:spPr/>
    </dgm:pt>
    <dgm:pt modelId="{CBFA539C-7D02-478D-9636-50498D9FADE8}" type="pres">
      <dgm:prSet presAssocID="{79E05B50-3A18-4ED1-BC82-8A6031226E7C}" presName="parTx" presStyleLbl="revTx" presStyleIdx="0" presStyleCnt="3">
        <dgm:presLayoutVars>
          <dgm:chMax val="0"/>
          <dgm:chPref val="0"/>
        </dgm:presLayoutVars>
      </dgm:prSet>
      <dgm:spPr/>
    </dgm:pt>
    <dgm:pt modelId="{3B936A78-FAF6-4BDE-9F50-B864277B1714}" type="pres">
      <dgm:prSet presAssocID="{AB4BB2DA-DD6F-4512-90FD-A7C1652979DD}" presName="sibTrans" presStyleCnt="0"/>
      <dgm:spPr/>
    </dgm:pt>
    <dgm:pt modelId="{40D68634-9CA1-49B2-9196-D153E329B91E}" type="pres">
      <dgm:prSet presAssocID="{A759271E-22D6-4CC4-978B-89F951A5742B}" presName="compNode" presStyleCnt="0"/>
      <dgm:spPr/>
    </dgm:pt>
    <dgm:pt modelId="{382FDFF0-2DFB-40A2-BAA4-E6D4605EAAF2}" type="pres">
      <dgm:prSet presAssocID="{A759271E-22D6-4CC4-978B-89F951A5742B}" presName="bgRect" presStyleLbl="bgShp" presStyleIdx="1" presStyleCnt="3"/>
      <dgm:spPr/>
    </dgm:pt>
    <dgm:pt modelId="{3DBB085F-71BE-4A4C-B6D0-BB605CE4E7F8}" type="pres">
      <dgm:prSet presAssocID="{A759271E-22D6-4CC4-978B-89F951A5742B}"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alculator"/>
        </a:ext>
      </dgm:extLst>
    </dgm:pt>
    <dgm:pt modelId="{67F5F635-D5C8-49C2-AA78-AA98ED6056FA}" type="pres">
      <dgm:prSet presAssocID="{A759271E-22D6-4CC4-978B-89F951A5742B}" presName="spaceRect" presStyleCnt="0"/>
      <dgm:spPr/>
    </dgm:pt>
    <dgm:pt modelId="{65059B3E-4C8A-4504-9A0E-E79FBF9D44C1}" type="pres">
      <dgm:prSet presAssocID="{A759271E-22D6-4CC4-978B-89F951A5742B}" presName="parTx" presStyleLbl="revTx" presStyleIdx="1" presStyleCnt="3">
        <dgm:presLayoutVars>
          <dgm:chMax val="0"/>
          <dgm:chPref val="0"/>
        </dgm:presLayoutVars>
      </dgm:prSet>
      <dgm:spPr/>
    </dgm:pt>
    <dgm:pt modelId="{FD3E16DD-E2BB-4CCB-B737-3CA618BB49AF}" type="pres">
      <dgm:prSet presAssocID="{158037BF-41C3-4110-B3DA-1FBC255080D6}" presName="sibTrans" presStyleCnt="0"/>
      <dgm:spPr/>
    </dgm:pt>
    <dgm:pt modelId="{48198CA7-DED3-4495-9823-118D00C5EA51}" type="pres">
      <dgm:prSet presAssocID="{180F29A6-B6C9-42BE-8C7D-5E7E96703776}" presName="compNode" presStyleCnt="0"/>
      <dgm:spPr/>
    </dgm:pt>
    <dgm:pt modelId="{92B4FD52-6BC5-4559-BB0B-1AD24233C492}" type="pres">
      <dgm:prSet presAssocID="{180F29A6-B6C9-42BE-8C7D-5E7E96703776}" presName="bgRect" presStyleLbl="bgShp" presStyleIdx="2" presStyleCnt="3"/>
      <dgm:spPr/>
    </dgm:pt>
    <dgm:pt modelId="{D7596BD3-9DA4-46EE-88F5-F5280968706F}" type="pres">
      <dgm:prSet presAssocID="{180F29A6-B6C9-42BE-8C7D-5E7E96703776}"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Ruler"/>
        </a:ext>
      </dgm:extLst>
    </dgm:pt>
    <dgm:pt modelId="{8FD5177D-BC88-49A7-A5E7-FEE43E8B82B6}" type="pres">
      <dgm:prSet presAssocID="{180F29A6-B6C9-42BE-8C7D-5E7E96703776}" presName="spaceRect" presStyleCnt="0"/>
      <dgm:spPr/>
    </dgm:pt>
    <dgm:pt modelId="{B1C96A9D-FBE0-4ECC-AF9E-43BA3346975A}" type="pres">
      <dgm:prSet presAssocID="{180F29A6-B6C9-42BE-8C7D-5E7E96703776}" presName="parTx" presStyleLbl="revTx" presStyleIdx="2" presStyleCnt="3">
        <dgm:presLayoutVars>
          <dgm:chMax val="0"/>
          <dgm:chPref val="0"/>
        </dgm:presLayoutVars>
      </dgm:prSet>
      <dgm:spPr/>
    </dgm:pt>
  </dgm:ptLst>
  <dgm:cxnLst>
    <dgm:cxn modelId="{2F653118-1B08-4F2A-8D42-C1124ED11F66}" srcId="{7ABFEBAA-57EF-47F1-9D80-C98B0899EBB3}" destId="{180F29A6-B6C9-42BE-8C7D-5E7E96703776}" srcOrd="2" destOrd="0" parTransId="{D049050F-6C03-486A-99A0-020DB1DAE084}" sibTransId="{D02EDFE8-092B-48B5-8F90-516F8CBDBA68}"/>
    <dgm:cxn modelId="{4ADE4043-C82E-4B08-A1B0-088A7887C877}" srcId="{7ABFEBAA-57EF-47F1-9D80-C98B0899EBB3}" destId="{A759271E-22D6-4CC4-978B-89F951A5742B}" srcOrd="1" destOrd="0" parTransId="{9EDFD304-FC6B-4A70-9EB4-4B823D2AEF84}" sibTransId="{158037BF-41C3-4110-B3DA-1FBC255080D6}"/>
    <dgm:cxn modelId="{C5649B6B-FBCF-4AED-927D-C6404BC21099}" type="presOf" srcId="{7ABFEBAA-57EF-47F1-9D80-C98B0899EBB3}" destId="{EFF954BD-B988-4583-95C2-936580233310}" srcOrd="0" destOrd="0" presId="urn:microsoft.com/office/officeart/2018/2/layout/IconVerticalSolidList"/>
    <dgm:cxn modelId="{B34AF66F-EB12-41CE-B2A4-FD60992DD63F}" type="presOf" srcId="{79E05B50-3A18-4ED1-BC82-8A6031226E7C}" destId="{CBFA539C-7D02-478D-9636-50498D9FADE8}" srcOrd="0" destOrd="0" presId="urn:microsoft.com/office/officeart/2018/2/layout/IconVerticalSolidList"/>
    <dgm:cxn modelId="{4C6829BF-53BA-4CB9-A022-07F3891C4A8F}" type="presOf" srcId="{A759271E-22D6-4CC4-978B-89F951A5742B}" destId="{65059B3E-4C8A-4504-9A0E-E79FBF9D44C1}" srcOrd="0" destOrd="0" presId="urn:microsoft.com/office/officeart/2018/2/layout/IconVerticalSolidList"/>
    <dgm:cxn modelId="{434E2DC3-460B-429D-A261-007A3D14F695}" type="presOf" srcId="{180F29A6-B6C9-42BE-8C7D-5E7E96703776}" destId="{B1C96A9D-FBE0-4ECC-AF9E-43BA3346975A}" srcOrd="0" destOrd="0" presId="urn:microsoft.com/office/officeart/2018/2/layout/IconVerticalSolidList"/>
    <dgm:cxn modelId="{2E683FFA-4DA2-4D02-9E40-0EEA62E136DE}" srcId="{7ABFEBAA-57EF-47F1-9D80-C98B0899EBB3}" destId="{79E05B50-3A18-4ED1-BC82-8A6031226E7C}" srcOrd="0" destOrd="0" parTransId="{BECAE972-5FBF-4BAF-BC67-93AA65FFFFDD}" sibTransId="{AB4BB2DA-DD6F-4512-90FD-A7C1652979DD}"/>
    <dgm:cxn modelId="{A16D8E02-D719-410B-BCF8-3DB283B6C6C8}" type="presParOf" srcId="{EFF954BD-B988-4583-95C2-936580233310}" destId="{1A24E95D-A237-48FA-BD2C-12356A9919EE}" srcOrd="0" destOrd="0" presId="urn:microsoft.com/office/officeart/2018/2/layout/IconVerticalSolidList"/>
    <dgm:cxn modelId="{661AA61A-4045-415E-A424-DB557C4E3D0F}" type="presParOf" srcId="{1A24E95D-A237-48FA-BD2C-12356A9919EE}" destId="{0D39F047-E2EC-4115-9FB4-0C63873A54F6}" srcOrd="0" destOrd="0" presId="urn:microsoft.com/office/officeart/2018/2/layout/IconVerticalSolidList"/>
    <dgm:cxn modelId="{3DE822CC-9403-49DB-B4D6-48BEF84BB65E}" type="presParOf" srcId="{1A24E95D-A237-48FA-BD2C-12356A9919EE}" destId="{41A00A50-DE68-4F92-B15F-BF04224C5DFE}" srcOrd="1" destOrd="0" presId="urn:microsoft.com/office/officeart/2018/2/layout/IconVerticalSolidList"/>
    <dgm:cxn modelId="{8FE7FDF3-D3DD-49C9-9964-990CB5D787AD}" type="presParOf" srcId="{1A24E95D-A237-48FA-BD2C-12356A9919EE}" destId="{8AF9AFB8-8F2B-4946-A07F-DA39845A1AE0}" srcOrd="2" destOrd="0" presId="urn:microsoft.com/office/officeart/2018/2/layout/IconVerticalSolidList"/>
    <dgm:cxn modelId="{EA4E91E3-3F58-4D78-A4C1-F36AEC09BC6E}" type="presParOf" srcId="{1A24E95D-A237-48FA-BD2C-12356A9919EE}" destId="{CBFA539C-7D02-478D-9636-50498D9FADE8}" srcOrd="3" destOrd="0" presId="urn:microsoft.com/office/officeart/2018/2/layout/IconVerticalSolidList"/>
    <dgm:cxn modelId="{7FE4B388-617A-4928-A2E4-A1D6C0BDEF8D}" type="presParOf" srcId="{EFF954BD-B988-4583-95C2-936580233310}" destId="{3B936A78-FAF6-4BDE-9F50-B864277B1714}" srcOrd="1" destOrd="0" presId="urn:microsoft.com/office/officeart/2018/2/layout/IconVerticalSolidList"/>
    <dgm:cxn modelId="{3B60BFF7-F8D1-4824-B2EA-84246288C324}" type="presParOf" srcId="{EFF954BD-B988-4583-95C2-936580233310}" destId="{40D68634-9CA1-49B2-9196-D153E329B91E}" srcOrd="2" destOrd="0" presId="urn:microsoft.com/office/officeart/2018/2/layout/IconVerticalSolidList"/>
    <dgm:cxn modelId="{754A9CE0-8ED8-42C4-8280-69360CF7B443}" type="presParOf" srcId="{40D68634-9CA1-49B2-9196-D153E329B91E}" destId="{382FDFF0-2DFB-40A2-BAA4-E6D4605EAAF2}" srcOrd="0" destOrd="0" presId="urn:microsoft.com/office/officeart/2018/2/layout/IconVerticalSolidList"/>
    <dgm:cxn modelId="{19FCC090-A9E8-4E8B-A442-98DEE8F2D1CE}" type="presParOf" srcId="{40D68634-9CA1-49B2-9196-D153E329B91E}" destId="{3DBB085F-71BE-4A4C-B6D0-BB605CE4E7F8}" srcOrd="1" destOrd="0" presId="urn:microsoft.com/office/officeart/2018/2/layout/IconVerticalSolidList"/>
    <dgm:cxn modelId="{36719D4A-78CA-4517-ABF4-61E4BFEF2AF3}" type="presParOf" srcId="{40D68634-9CA1-49B2-9196-D153E329B91E}" destId="{67F5F635-D5C8-49C2-AA78-AA98ED6056FA}" srcOrd="2" destOrd="0" presId="urn:microsoft.com/office/officeart/2018/2/layout/IconVerticalSolidList"/>
    <dgm:cxn modelId="{D4A13C17-15BF-44FA-871F-968C4D4E24C6}" type="presParOf" srcId="{40D68634-9CA1-49B2-9196-D153E329B91E}" destId="{65059B3E-4C8A-4504-9A0E-E79FBF9D44C1}" srcOrd="3" destOrd="0" presId="urn:microsoft.com/office/officeart/2018/2/layout/IconVerticalSolidList"/>
    <dgm:cxn modelId="{1194D0F9-E55D-4139-8F3A-2B76F0836CB6}" type="presParOf" srcId="{EFF954BD-B988-4583-95C2-936580233310}" destId="{FD3E16DD-E2BB-4CCB-B737-3CA618BB49AF}" srcOrd="3" destOrd="0" presId="urn:microsoft.com/office/officeart/2018/2/layout/IconVerticalSolidList"/>
    <dgm:cxn modelId="{0CBA69AD-07DB-417B-8841-197EA4475B24}" type="presParOf" srcId="{EFF954BD-B988-4583-95C2-936580233310}" destId="{48198CA7-DED3-4495-9823-118D00C5EA51}" srcOrd="4" destOrd="0" presId="urn:microsoft.com/office/officeart/2018/2/layout/IconVerticalSolidList"/>
    <dgm:cxn modelId="{A8F5E70E-364E-446D-8714-A60E4C392CAF}" type="presParOf" srcId="{48198CA7-DED3-4495-9823-118D00C5EA51}" destId="{92B4FD52-6BC5-4559-BB0B-1AD24233C492}" srcOrd="0" destOrd="0" presId="urn:microsoft.com/office/officeart/2018/2/layout/IconVerticalSolidList"/>
    <dgm:cxn modelId="{83BAF911-9758-4CB5-B9DE-8407DF3E8E8A}" type="presParOf" srcId="{48198CA7-DED3-4495-9823-118D00C5EA51}" destId="{D7596BD3-9DA4-46EE-88F5-F5280968706F}" srcOrd="1" destOrd="0" presId="urn:microsoft.com/office/officeart/2018/2/layout/IconVerticalSolidList"/>
    <dgm:cxn modelId="{ED26D712-2941-494D-AF7F-2FCB0102CF91}" type="presParOf" srcId="{48198CA7-DED3-4495-9823-118D00C5EA51}" destId="{8FD5177D-BC88-49A7-A5E7-FEE43E8B82B6}" srcOrd="2" destOrd="0" presId="urn:microsoft.com/office/officeart/2018/2/layout/IconVerticalSolidList"/>
    <dgm:cxn modelId="{E39B2387-E060-402E-A337-2456FFFCBDD6}" type="presParOf" srcId="{48198CA7-DED3-4495-9823-118D00C5EA51}" destId="{B1C96A9D-FBE0-4ECC-AF9E-43BA3346975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C7B69283-EB76-483B-A87A-A49387DF7F26}" type="doc">
      <dgm:prSet loTypeId="urn:microsoft.com/office/officeart/2016/7/layout/BasicLinearProcessNumbered" loCatId="process" qsTypeId="urn:microsoft.com/office/officeart/2005/8/quickstyle/simple4" qsCatId="simple" csTypeId="urn:microsoft.com/office/officeart/2005/8/colors/colorful5" csCatId="colorful" phldr="1"/>
      <dgm:spPr/>
      <dgm:t>
        <a:bodyPr/>
        <a:lstStyle/>
        <a:p>
          <a:endParaRPr lang="en-US"/>
        </a:p>
      </dgm:t>
    </dgm:pt>
    <dgm:pt modelId="{94720BD3-309F-4730-A6F9-BFD83E22C64F}">
      <dgm:prSet/>
      <dgm:spPr/>
      <dgm:t>
        <a:bodyPr/>
        <a:lstStyle/>
        <a:p>
          <a:r>
            <a:rPr lang="en-US" baseline="0" dirty="0"/>
            <a:t>Whenever you want to buy any used boat, you surely need to check its average market value before buying it</a:t>
          </a:r>
          <a:endParaRPr lang="en-US" dirty="0"/>
        </a:p>
      </dgm:t>
    </dgm:pt>
    <dgm:pt modelId="{8CF0CB13-CFF9-40E6-90DD-5CE07F11074C}" type="parTrans" cxnId="{7D61F298-CCC5-4A5C-8921-EDE8A8313652}">
      <dgm:prSet/>
      <dgm:spPr/>
      <dgm:t>
        <a:bodyPr/>
        <a:lstStyle/>
        <a:p>
          <a:endParaRPr lang="en-US"/>
        </a:p>
      </dgm:t>
    </dgm:pt>
    <dgm:pt modelId="{85062D8A-C0C0-4A5A-9CAB-3408DE4DAEBE}" type="sibTrans" cxnId="{7D61F298-CCC5-4A5C-8921-EDE8A8313652}">
      <dgm:prSet phldrT="1" phldr="0"/>
      <dgm:spPr/>
      <dgm:t>
        <a:bodyPr/>
        <a:lstStyle/>
        <a:p>
          <a:r>
            <a:rPr lang="en-US"/>
            <a:t>1</a:t>
          </a:r>
        </a:p>
      </dgm:t>
    </dgm:pt>
    <dgm:pt modelId="{573A5380-7E00-43B2-83C5-66B35E030DDA}">
      <dgm:prSet/>
      <dgm:spPr/>
      <dgm:t>
        <a:bodyPr/>
        <a:lstStyle/>
        <a:p>
          <a:r>
            <a:rPr lang="en-US" baseline="0" dirty="0"/>
            <a:t>We covered the 10 best boat value calculations websites in this product review</a:t>
          </a:r>
          <a:endParaRPr lang="en-US" dirty="0"/>
        </a:p>
      </dgm:t>
    </dgm:pt>
    <dgm:pt modelId="{5B8C136A-F370-48B5-ABDC-DD09292C8C87}" type="parTrans" cxnId="{40A8870D-F783-487B-B133-54619948790E}">
      <dgm:prSet/>
      <dgm:spPr/>
      <dgm:t>
        <a:bodyPr/>
        <a:lstStyle/>
        <a:p>
          <a:endParaRPr lang="en-US"/>
        </a:p>
      </dgm:t>
    </dgm:pt>
    <dgm:pt modelId="{4FC2EA4E-8BAC-47F9-9A7A-38B85407C72D}" type="sibTrans" cxnId="{40A8870D-F783-487B-B133-54619948790E}">
      <dgm:prSet phldrT="2" phldr="0"/>
      <dgm:spPr/>
      <dgm:t>
        <a:bodyPr/>
        <a:lstStyle/>
        <a:p>
          <a:r>
            <a:rPr lang="en-US"/>
            <a:t>2</a:t>
          </a:r>
        </a:p>
      </dgm:t>
    </dgm:pt>
    <dgm:pt modelId="{CAA973A5-9AE9-41AD-83AC-9FFFA9EB8C6E}">
      <dgm:prSet/>
      <dgm:spPr/>
      <dgm:t>
        <a:bodyPr/>
        <a:lstStyle/>
        <a:p>
          <a:r>
            <a:rPr lang="en-CA" baseline="0" dirty="0"/>
            <a:t>A boat's history affects its value so make sure to check the Boat Alert HIN Lookup Report.</a:t>
          </a:r>
          <a:endParaRPr lang="en-US" dirty="0"/>
        </a:p>
      </dgm:t>
    </dgm:pt>
    <dgm:pt modelId="{5D1FDD67-958D-464E-991B-0A39603DF90F}" type="parTrans" cxnId="{A30E01AF-2227-4164-A435-B791A1391A46}">
      <dgm:prSet/>
      <dgm:spPr/>
      <dgm:t>
        <a:bodyPr/>
        <a:lstStyle/>
        <a:p>
          <a:endParaRPr lang="en-US"/>
        </a:p>
      </dgm:t>
    </dgm:pt>
    <dgm:pt modelId="{5CDCDE92-CCDA-486E-B1E0-D997AA9E0E94}" type="sibTrans" cxnId="{A30E01AF-2227-4164-A435-B791A1391A46}">
      <dgm:prSet phldrT="3" phldr="0"/>
      <dgm:spPr/>
      <dgm:t>
        <a:bodyPr/>
        <a:lstStyle/>
        <a:p>
          <a:r>
            <a:rPr lang="en-US"/>
            <a:t>3</a:t>
          </a:r>
        </a:p>
      </dgm:t>
    </dgm:pt>
    <dgm:pt modelId="{BD03664B-4149-4017-8D93-880824D7B165}" type="pres">
      <dgm:prSet presAssocID="{C7B69283-EB76-483B-A87A-A49387DF7F26}" presName="Name0" presStyleCnt="0">
        <dgm:presLayoutVars>
          <dgm:animLvl val="lvl"/>
          <dgm:resizeHandles val="exact"/>
        </dgm:presLayoutVars>
      </dgm:prSet>
      <dgm:spPr/>
    </dgm:pt>
    <dgm:pt modelId="{EF818943-EBE5-4EB8-B3F2-1F0BF9E488FE}" type="pres">
      <dgm:prSet presAssocID="{94720BD3-309F-4730-A6F9-BFD83E22C64F}" presName="compositeNode" presStyleCnt="0">
        <dgm:presLayoutVars>
          <dgm:bulletEnabled val="1"/>
        </dgm:presLayoutVars>
      </dgm:prSet>
      <dgm:spPr/>
    </dgm:pt>
    <dgm:pt modelId="{010F4926-B60E-41A6-B4A7-7A73BF624252}" type="pres">
      <dgm:prSet presAssocID="{94720BD3-309F-4730-A6F9-BFD83E22C64F}" presName="bgRect" presStyleLbl="bgAccFollowNode1" presStyleIdx="0" presStyleCnt="3"/>
      <dgm:spPr/>
    </dgm:pt>
    <dgm:pt modelId="{B826BE2C-08D0-4121-B77B-BE3426C5C956}" type="pres">
      <dgm:prSet presAssocID="{85062D8A-C0C0-4A5A-9CAB-3408DE4DAEBE}" presName="sibTransNodeCircle" presStyleLbl="alignNode1" presStyleIdx="0" presStyleCnt="6">
        <dgm:presLayoutVars>
          <dgm:chMax val="0"/>
          <dgm:bulletEnabled/>
        </dgm:presLayoutVars>
      </dgm:prSet>
      <dgm:spPr/>
    </dgm:pt>
    <dgm:pt modelId="{5993430F-EC17-47FB-813D-CEB4C193153D}" type="pres">
      <dgm:prSet presAssocID="{94720BD3-309F-4730-A6F9-BFD83E22C64F}" presName="bottomLine" presStyleLbl="alignNode1" presStyleIdx="1" presStyleCnt="6">
        <dgm:presLayoutVars/>
      </dgm:prSet>
      <dgm:spPr/>
    </dgm:pt>
    <dgm:pt modelId="{22FEB663-12A9-4282-8838-F17B17401B32}" type="pres">
      <dgm:prSet presAssocID="{94720BD3-309F-4730-A6F9-BFD83E22C64F}" presName="nodeText" presStyleLbl="bgAccFollowNode1" presStyleIdx="0" presStyleCnt="3">
        <dgm:presLayoutVars>
          <dgm:bulletEnabled val="1"/>
        </dgm:presLayoutVars>
      </dgm:prSet>
      <dgm:spPr/>
    </dgm:pt>
    <dgm:pt modelId="{27D92FAE-CD18-4587-BECE-F519DE1C78B2}" type="pres">
      <dgm:prSet presAssocID="{85062D8A-C0C0-4A5A-9CAB-3408DE4DAEBE}" presName="sibTrans" presStyleCnt="0"/>
      <dgm:spPr/>
    </dgm:pt>
    <dgm:pt modelId="{AAB373A4-FEC2-45DD-96F5-0227DD7EB72A}" type="pres">
      <dgm:prSet presAssocID="{573A5380-7E00-43B2-83C5-66B35E030DDA}" presName="compositeNode" presStyleCnt="0">
        <dgm:presLayoutVars>
          <dgm:bulletEnabled val="1"/>
        </dgm:presLayoutVars>
      </dgm:prSet>
      <dgm:spPr/>
    </dgm:pt>
    <dgm:pt modelId="{501AE832-42C7-411A-AF56-966280318EAD}" type="pres">
      <dgm:prSet presAssocID="{573A5380-7E00-43B2-83C5-66B35E030DDA}" presName="bgRect" presStyleLbl="bgAccFollowNode1" presStyleIdx="1" presStyleCnt="3"/>
      <dgm:spPr/>
    </dgm:pt>
    <dgm:pt modelId="{2DDFEE97-EB6D-43F8-B08F-0AC2CE2F983C}" type="pres">
      <dgm:prSet presAssocID="{4FC2EA4E-8BAC-47F9-9A7A-38B85407C72D}" presName="sibTransNodeCircle" presStyleLbl="alignNode1" presStyleIdx="2" presStyleCnt="6">
        <dgm:presLayoutVars>
          <dgm:chMax val="0"/>
          <dgm:bulletEnabled/>
        </dgm:presLayoutVars>
      </dgm:prSet>
      <dgm:spPr/>
    </dgm:pt>
    <dgm:pt modelId="{B92B9E26-A251-495E-813E-13A222A6AB23}" type="pres">
      <dgm:prSet presAssocID="{573A5380-7E00-43B2-83C5-66B35E030DDA}" presName="bottomLine" presStyleLbl="alignNode1" presStyleIdx="3" presStyleCnt="6">
        <dgm:presLayoutVars/>
      </dgm:prSet>
      <dgm:spPr/>
    </dgm:pt>
    <dgm:pt modelId="{510BA077-D2BE-4B2B-9F55-15601ADADB2B}" type="pres">
      <dgm:prSet presAssocID="{573A5380-7E00-43B2-83C5-66B35E030DDA}" presName="nodeText" presStyleLbl="bgAccFollowNode1" presStyleIdx="1" presStyleCnt="3">
        <dgm:presLayoutVars>
          <dgm:bulletEnabled val="1"/>
        </dgm:presLayoutVars>
      </dgm:prSet>
      <dgm:spPr/>
    </dgm:pt>
    <dgm:pt modelId="{E62EF5CA-6D98-4788-822F-C6B8FD36EA9B}" type="pres">
      <dgm:prSet presAssocID="{4FC2EA4E-8BAC-47F9-9A7A-38B85407C72D}" presName="sibTrans" presStyleCnt="0"/>
      <dgm:spPr/>
    </dgm:pt>
    <dgm:pt modelId="{13894519-6C46-4C06-AE52-907BE10ADB0B}" type="pres">
      <dgm:prSet presAssocID="{CAA973A5-9AE9-41AD-83AC-9FFFA9EB8C6E}" presName="compositeNode" presStyleCnt="0">
        <dgm:presLayoutVars>
          <dgm:bulletEnabled val="1"/>
        </dgm:presLayoutVars>
      </dgm:prSet>
      <dgm:spPr/>
    </dgm:pt>
    <dgm:pt modelId="{A1484D66-22C8-4118-9B5A-75E553361A88}" type="pres">
      <dgm:prSet presAssocID="{CAA973A5-9AE9-41AD-83AC-9FFFA9EB8C6E}" presName="bgRect" presStyleLbl="bgAccFollowNode1" presStyleIdx="2" presStyleCnt="3"/>
      <dgm:spPr/>
    </dgm:pt>
    <dgm:pt modelId="{380929E6-2A05-4973-8BDC-7ECCBB115481}" type="pres">
      <dgm:prSet presAssocID="{5CDCDE92-CCDA-486E-B1E0-D997AA9E0E94}" presName="sibTransNodeCircle" presStyleLbl="alignNode1" presStyleIdx="4" presStyleCnt="6">
        <dgm:presLayoutVars>
          <dgm:chMax val="0"/>
          <dgm:bulletEnabled/>
        </dgm:presLayoutVars>
      </dgm:prSet>
      <dgm:spPr/>
    </dgm:pt>
    <dgm:pt modelId="{973D07BB-9A6C-46BE-B1A9-09FC3566CB52}" type="pres">
      <dgm:prSet presAssocID="{CAA973A5-9AE9-41AD-83AC-9FFFA9EB8C6E}" presName="bottomLine" presStyleLbl="alignNode1" presStyleIdx="5" presStyleCnt="6">
        <dgm:presLayoutVars/>
      </dgm:prSet>
      <dgm:spPr/>
    </dgm:pt>
    <dgm:pt modelId="{0F9AB6B5-3177-4624-81F9-AD5844B452BD}" type="pres">
      <dgm:prSet presAssocID="{CAA973A5-9AE9-41AD-83AC-9FFFA9EB8C6E}" presName="nodeText" presStyleLbl="bgAccFollowNode1" presStyleIdx="2" presStyleCnt="3">
        <dgm:presLayoutVars>
          <dgm:bulletEnabled val="1"/>
        </dgm:presLayoutVars>
      </dgm:prSet>
      <dgm:spPr/>
    </dgm:pt>
  </dgm:ptLst>
  <dgm:cxnLst>
    <dgm:cxn modelId="{0539D101-4D16-422D-9984-755215FA1271}" type="presOf" srcId="{94720BD3-309F-4730-A6F9-BFD83E22C64F}" destId="{22FEB663-12A9-4282-8838-F17B17401B32}" srcOrd="1" destOrd="0" presId="urn:microsoft.com/office/officeart/2016/7/layout/BasicLinearProcessNumbered"/>
    <dgm:cxn modelId="{EC4DC604-F1D3-4491-A69C-92934A23CAB6}" type="presOf" srcId="{573A5380-7E00-43B2-83C5-66B35E030DDA}" destId="{510BA077-D2BE-4B2B-9F55-15601ADADB2B}" srcOrd="1" destOrd="0" presId="urn:microsoft.com/office/officeart/2016/7/layout/BasicLinearProcessNumbered"/>
    <dgm:cxn modelId="{40A8870D-F783-487B-B133-54619948790E}" srcId="{C7B69283-EB76-483B-A87A-A49387DF7F26}" destId="{573A5380-7E00-43B2-83C5-66B35E030DDA}" srcOrd="1" destOrd="0" parTransId="{5B8C136A-F370-48B5-ABDC-DD09292C8C87}" sibTransId="{4FC2EA4E-8BAC-47F9-9A7A-38B85407C72D}"/>
    <dgm:cxn modelId="{45B42C13-84E2-448C-9641-B585A146F297}" type="presOf" srcId="{94720BD3-309F-4730-A6F9-BFD83E22C64F}" destId="{010F4926-B60E-41A6-B4A7-7A73BF624252}" srcOrd="0" destOrd="0" presId="urn:microsoft.com/office/officeart/2016/7/layout/BasicLinearProcessNumbered"/>
    <dgm:cxn modelId="{A93B7260-A94D-4BBB-B201-566A63342E16}" type="presOf" srcId="{5CDCDE92-CCDA-486E-B1E0-D997AA9E0E94}" destId="{380929E6-2A05-4973-8BDC-7ECCBB115481}" srcOrd="0" destOrd="0" presId="urn:microsoft.com/office/officeart/2016/7/layout/BasicLinearProcessNumbered"/>
    <dgm:cxn modelId="{239CFF69-8BD8-4C90-B93E-C3E48D9F01B2}" type="presOf" srcId="{C7B69283-EB76-483B-A87A-A49387DF7F26}" destId="{BD03664B-4149-4017-8D93-880824D7B165}" srcOrd="0" destOrd="0" presId="urn:microsoft.com/office/officeart/2016/7/layout/BasicLinearProcessNumbered"/>
    <dgm:cxn modelId="{0B05694E-31BB-45EF-BCE7-36C906D25287}" type="presOf" srcId="{4FC2EA4E-8BAC-47F9-9A7A-38B85407C72D}" destId="{2DDFEE97-EB6D-43F8-B08F-0AC2CE2F983C}" srcOrd="0" destOrd="0" presId="urn:microsoft.com/office/officeart/2016/7/layout/BasicLinearProcessNumbered"/>
    <dgm:cxn modelId="{FE41C053-669D-425C-83C5-9DE045CCAD03}" type="presOf" srcId="{CAA973A5-9AE9-41AD-83AC-9FFFA9EB8C6E}" destId="{A1484D66-22C8-4118-9B5A-75E553361A88}" srcOrd="0" destOrd="0" presId="urn:microsoft.com/office/officeart/2016/7/layout/BasicLinearProcessNumbered"/>
    <dgm:cxn modelId="{3C02C78D-899E-4412-9094-68203AD67BF8}" type="presOf" srcId="{573A5380-7E00-43B2-83C5-66B35E030DDA}" destId="{501AE832-42C7-411A-AF56-966280318EAD}" srcOrd="0" destOrd="0" presId="urn:microsoft.com/office/officeart/2016/7/layout/BasicLinearProcessNumbered"/>
    <dgm:cxn modelId="{7D61F298-CCC5-4A5C-8921-EDE8A8313652}" srcId="{C7B69283-EB76-483B-A87A-A49387DF7F26}" destId="{94720BD3-309F-4730-A6F9-BFD83E22C64F}" srcOrd="0" destOrd="0" parTransId="{8CF0CB13-CFF9-40E6-90DD-5CE07F11074C}" sibTransId="{85062D8A-C0C0-4A5A-9CAB-3408DE4DAEBE}"/>
    <dgm:cxn modelId="{F48E38A0-678F-4FB9-B356-E5F6BCFFAE20}" type="presOf" srcId="{85062D8A-C0C0-4A5A-9CAB-3408DE4DAEBE}" destId="{B826BE2C-08D0-4121-B77B-BE3426C5C956}" srcOrd="0" destOrd="0" presId="urn:microsoft.com/office/officeart/2016/7/layout/BasicLinearProcessNumbered"/>
    <dgm:cxn modelId="{A30E01AF-2227-4164-A435-B791A1391A46}" srcId="{C7B69283-EB76-483B-A87A-A49387DF7F26}" destId="{CAA973A5-9AE9-41AD-83AC-9FFFA9EB8C6E}" srcOrd="2" destOrd="0" parTransId="{5D1FDD67-958D-464E-991B-0A39603DF90F}" sibTransId="{5CDCDE92-CCDA-486E-B1E0-D997AA9E0E94}"/>
    <dgm:cxn modelId="{706003D2-C8E8-4C87-86AC-C1F4E321033B}" type="presOf" srcId="{CAA973A5-9AE9-41AD-83AC-9FFFA9EB8C6E}" destId="{0F9AB6B5-3177-4624-81F9-AD5844B452BD}" srcOrd="1" destOrd="0" presId="urn:microsoft.com/office/officeart/2016/7/layout/BasicLinearProcessNumbered"/>
    <dgm:cxn modelId="{4EA522FA-6939-4ED8-BFA8-36458FBEB90D}" type="presParOf" srcId="{BD03664B-4149-4017-8D93-880824D7B165}" destId="{EF818943-EBE5-4EB8-B3F2-1F0BF9E488FE}" srcOrd="0" destOrd="0" presId="urn:microsoft.com/office/officeart/2016/7/layout/BasicLinearProcessNumbered"/>
    <dgm:cxn modelId="{BC00C413-8DC0-443A-A7B7-BA28E5554018}" type="presParOf" srcId="{EF818943-EBE5-4EB8-B3F2-1F0BF9E488FE}" destId="{010F4926-B60E-41A6-B4A7-7A73BF624252}" srcOrd="0" destOrd="0" presId="urn:microsoft.com/office/officeart/2016/7/layout/BasicLinearProcessNumbered"/>
    <dgm:cxn modelId="{E441EE24-4114-483D-8B40-8A8E3E87333B}" type="presParOf" srcId="{EF818943-EBE5-4EB8-B3F2-1F0BF9E488FE}" destId="{B826BE2C-08D0-4121-B77B-BE3426C5C956}" srcOrd="1" destOrd="0" presId="urn:microsoft.com/office/officeart/2016/7/layout/BasicLinearProcessNumbered"/>
    <dgm:cxn modelId="{7AD4459B-1D93-40FB-BD80-4D679F9FC104}" type="presParOf" srcId="{EF818943-EBE5-4EB8-B3F2-1F0BF9E488FE}" destId="{5993430F-EC17-47FB-813D-CEB4C193153D}" srcOrd="2" destOrd="0" presId="urn:microsoft.com/office/officeart/2016/7/layout/BasicLinearProcessNumbered"/>
    <dgm:cxn modelId="{106FCF13-5B76-4959-BD60-AC6911F63F1A}" type="presParOf" srcId="{EF818943-EBE5-4EB8-B3F2-1F0BF9E488FE}" destId="{22FEB663-12A9-4282-8838-F17B17401B32}" srcOrd="3" destOrd="0" presId="urn:microsoft.com/office/officeart/2016/7/layout/BasicLinearProcessNumbered"/>
    <dgm:cxn modelId="{66985D37-9547-4AED-9D3F-9ADA6E9FE65D}" type="presParOf" srcId="{BD03664B-4149-4017-8D93-880824D7B165}" destId="{27D92FAE-CD18-4587-BECE-F519DE1C78B2}" srcOrd="1" destOrd="0" presId="urn:microsoft.com/office/officeart/2016/7/layout/BasicLinearProcessNumbered"/>
    <dgm:cxn modelId="{D6B8095F-A459-43AF-A63F-9BA39BB8F2F3}" type="presParOf" srcId="{BD03664B-4149-4017-8D93-880824D7B165}" destId="{AAB373A4-FEC2-45DD-96F5-0227DD7EB72A}" srcOrd="2" destOrd="0" presId="urn:microsoft.com/office/officeart/2016/7/layout/BasicLinearProcessNumbered"/>
    <dgm:cxn modelId="{B39D9966-74F7-4F65-9792-46D80E061AE0}" type="presParOf" srcId="{AAB373A4-FEC2-45DD-96F5-0227DD7EB72A}" destId="{501AE832-42C7-411A-AF56-966280318EAD}" srcOrd="0" destOrd="0" presId="urn:microsoft.com/office/officeart/2016/7/layout/BasicLinearProcessNumbered"/>
    <dgm:cxn modelId="{0D290FC9-3C66-4FF5-B83F-9597620AA3C5}" type="presParOf" srcId="{AAB373A4-FEC2-45DD-96F5-0227DD7EB72A}" destId="{2DDFEE97-EB6D-43F8-B08F-0AC2CE2F983C}" srcOrd="1" destOrd="0" presId="urn:microsoft.com/office/officeart/2016/7/layout/BasicLinearProcessNumbered"/>
    <dgm:cxn modelId="{524603B1-C2BA-4893-ACE1-0502B497FCB9}" type="presParOf" srcId="{AAB373A4-FEC2-45DD-96F5-0227DD7EB72A}" destId="{B92B9E26-A251-495E-813E-13A222A6AB23}" srcOrd="2" destOrd="0" presId="urn:microsoft.com/office/officeart/2016/7/layout/BasicLinearProcessNumbered"/>
    <dgm:cxn modelId="{B7EA1687-8EB8-45B4-8918-533E5BFDD900}" type="presParOf" srcId="{AAB373A4-FEC2-45DD-96F5-0227DD7EB72A}" destId="{510BA077-D2BE-4B2B-9F55-15601ADADB2B}" srcOrd="3" destOrd="0" presId="urn:microsoft.com/office/officeart/2016/7/layout/BasicLinearProcessNumbered"/>
    <dgm:cxn modelId="{CDE6D6F7-14E2-4527-83D4-C9515DE7E298}" type="presParOf" srcId="{BD03664B-4149-4017-8D93-880824D7B165}" destId="{E62EF5CA-6D98-4788-822F-C6B8FD36EA9B}" srcOrd="3" destOrd="0" presId="urn:microsoft.com/office/officeart/2016/7/layout/BasicLinearProcessNumbered"/>
    <dgm:cxn modelId="{8ACBAF27-DFF9-4051-9175-51A62EA33011}" type="presParOf" srcId="{BD03664B-4149-4017-8D93-880824D7B165}" destId="{13894519-6C46-4C06-AE52-907BE10ADB0B}" srcOrd="4" destOrd="0" presId="urn:microsoft.com/office/officeart/2016/7/layout/BasicLinearProcessNumbered"/>
    <dgm:cxn modelId="{B05F1A00-71C8-463C-9EBF-44B6D307D7A2}" type="presParOf" srcId="{13894519-6C46-4C06-AE52-907BE10ADB0B}" destId="{A1484D66-22C8-4118-9B5A-75E553361A88}" srcOrd="0" destOrd="0" presId="urn:microsoft.com/office/officeart/2016/7/layout/BasicLinearProcessNumbered"/>
    <dgm:cxn modelId="{A65A7798-799B-4DD1-BDE9-B831C95A3457}" type="presParOf" srcId="{13894519-6C46-4C06-AE52-907BE10ADB0B}" destId="{380929E6-2A05-4973-8BDC-7ECCBB115481}" srcOrd="1" destOrd="0" presId="urn:microsoft.com/office/officeart/2016/7/layout/BasicLinearProcessNumbered"/>
    <dgm:cxn modelId="{EB3598E7-60F8-4026-AC1E-E8EC3819D5CE}" type="presParOf" srcId="{13894519-6C46-4C06-AE52-907BE10ADB0B}" destId="{973D07BB-9A6C-46BE-B1A9-09FC3566CB52}" srcOrd="2" destOrd="0" presId="urn:microsoft.com/office/officeart/2016/7/layout/BasicLinearProcessNumbered"/>
    <dgm:cxn modelId="{B8DFAD12-3F23-420C-9624-DF722E05E059}" type="presParOf" srcId="{13894519-6C46-4C06-AE52-907BE10ADB0B}" destId="{0F9AB6B5-3177-4624-81F9-AD5844B452BD}"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3A72A8-ACD1-4136-BFEC-6732281B44B1}">
      <dsp:nvSpPr>
        <dsp:cNvPr id="0" name=""/>
        <dsp:cNvSpPr/>
      </dsp:nvSpPr>
      <dsp:spPr>
        <a:xfrm>
          <a:off x="0" y="680"/>
          <a:ext cx="5816750" cy="1591344"/>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9DDD088-A704-4E42-9355-7490F8BBAACA}">
      <dsp:nvSpPr>
        <dsp:cNvPr id="0" name=""/>
        <dsp:cNvSpPr/>
      </dsp:nvSpPr>
      <dsp:spPr>
        <a:xfrm>
          <a:off x="481381" y="358732"/>
          <a:ext cx="875239" cy="87523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90534F0-A9DC-4AE8-BDD9-DABE21B18E74}">
      <dsp:nvSpPr>
        <dsp:cNvPr id="0" name=""/>
        <dsp:cNvSpPr/>
      </dsp:nvSpPr>
      <dsp:spPr>
        <a:xfrm>
          <a:off x="1838002" y="680"/>
          <a:ext cx="3978747" cy="1591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417" tIns="168417" rIns="168417" bIns="168417" numCol="1" spcCol="1270" anchor="ctr" anchorCtr="0">
          <a:noAutofit/>
        </a:bodyPr>
        <a:lstStyle/>
        <a:p>
          <a:pPr marL="0" lvl="0" indent="0" algn="l" defTabSz="1066800">
            <a:lnSpc>
              <a:spcPct val="90000"/>
            </a:lnSpc>
            <a:spcBef>
              <a:spcPct val="0"/>
            </a:spcBef>
            <a:spcAft>
              <a:spcPct val="35000"/>
            </a:spcAft>
            <a:buNone/>
          </a:pPr>
          <a:r>
            <a:rPr lang="en-US" sz="2400" kern="1200" baseline="0" dirty="0"/>
            <a:t>Calculating the used boat value is not as easy as calculating a used car’s value</a:t>
          </a:r>
          <a:endParaRPr lang="en-US" sz="2400" kern="1200" dirty="0"/>
        </a:p>
      </dsp:txBody>
      <dsp:txXfrm>
        <a:off x="1838002" y="680"/>
        <a:ext cx="3978747" cy="1591344"/>
      </dsp:txXfrm>
    </dsp:sp>
    <dsp:sp modelId="{8DBDB2E5-2E00-4BDB-A893-3058A8623644}">
      <dsp:nvSpPr>
        <dsp:cNvPr id="0" name=""/>
        <dsp:cNvSpPr/>
      </dsp:nvSpPr>
      <dsp:spPr>
        <a:xfrm>
          <a:off x="0" y="1989860"/>
          <a:ext cx="5816750" cy="1591344"/>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DEBAB65-37A4-4BF2-8B3E-6B96DCDFAFA1}">
      <dsp:nvSpPr>
        <dsp:cNvPr id="0" name=""/>
        <dsp:cNvSpPr/>
      </dsp:nvSpPr>
      <dsp:spPr>
        <a:xfrm>
          <a:off x="481381" y="2347913"/>
          <a:ext cx="875239" cy="87523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64C82DD-2C0C-45D0-9303-8DEF9B572F7F}">
      <dsp:nvSpPr>
        <dsp:cNvPr id="0" name=""/>
        <dsp:cNvSpPr/>
      </dsp:nvSpPr>
      <dsp:spPr>
        <a:xfrm>
          <a:off x="1838002" y="1989860"/>
          <a:ext cx="3978747" cy="1591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417" tIns="168417" rIns="168417" bIns="168417" numCol="1" spcCol="1270" anchor="ctr" anchorCtr="0">
          <a:noAutofit/>
        </a:bodyPr>
        <a:lstStyle/>
        <a:p>
          <a:pPr marL="0" lvl="0" indent="0" algn="l" defTabSz="1066800">
            <a:lnSpc>
              <a:spcPct val="90000"/>
            </a:lnSpc>
            <a:spcBef>
              <a:spcPct val="0"/>
            </a:spcBef>
            <a:spcAft>
              <a:spcPct val="35000"/>
            </a:spcAft>
            <a:buNone/>
          </a:pPr>
          <a:r>
            <a:rPr lang="en-US" sz="2400" kern="1200" baseline="0" dirty="0"/>
            <a:t>There are many guides available that you can use to calculate your boat’s value</a:t>
          </a:r>
          <a:endParaRPr lang="en-US" sz="2400" kern="1200" dirty="0"/>
        </a:p>
      </dsp:txBody>
      <dsp:txXfrm>
        <a:off x="1838002" y="1989860"/>
        <a:ext cx="3978747" cy="1591344"/>
      </dsp:txXfrm>
    </dsp:sp>
    <dsp:sp modelId="{D4957EEA-6391-43C8-B652-762790A7F588}">
      <dsp:nvSpPr>
        <dsp:cNvPr id="0" name=""/>
        <dsp:cNvSpPr/>
      </dsp:nvSpPr>
      <dsp:spPr>
        <a:xfrm>
          <a:off x="0" y="3979041"/>
          <a:ext cx="5816750" cy="1591344"/>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B1DDFB3-A96C-408A-AE31-5C558866DE9D}">
      <dsp:nvSpPr>
        <dsp:cNvPr id="0" name=""/>
        <dsp:cNvSpPr/>
      </dsp:nvSpPr>
      <dsp:spPr>
        <a:xfrm>
          <a:off x="481381" y="4337093"/>
          <a:ext cx="875239" cy="87523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BFD15CD-7064-4783-9B05-C78DFE58B8D6}">
      <dsp:nvSpPr>
        <dsp:cNvPr id="0" name=""/>
        <dsp:cNvSpPr/>
      </dsp:nvSpPr>
      <dsp:spPr>
        <a:xfrm>
          <a:off x="1838002" y="3979041"/>
          <a:ext cx="3978747" cy="1591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417" tIns="168417" rIns="168417" bIns="168417" numCol="1" spcCol="1270" anchor="ctr" anchorCtr="0">
          <a:noAutofit/>
        </a:bodyPr>
        <a:lstStyle/>
        <a:p>
          <a:pPr marL="0" lvl="0" indent="0" algn="l" defTabSz="1066800">
            <a:lnSpc>
              <a:spcPct val="90000"/>
            </a:lnSpc>
            <a:spcBef>
              <a:spcPct val="0"/>
            </a:spcBef>
            <a:spcAft>
              <a:spcPct val="35000"/>
            </a:spcAft>
            <a:buNone/>
          </a:pPr>
          <a:r>
            <a:rPr lang="en-US" sz="2400" kern="1200" baseline="0"/>
            <a:t>Sometimes, new or rare boat models are not listed in those value guides</a:t>
          </a:r>
          <a:endParaRPr lang="en-US" sz="2400" kern="1200"/>
        </a:p>
      </dsp:txBody>
      <dsp:txXfrm>
        <a:off x="1838002" y="3979041"/>
        <a:ext cx="3978747" cy="15913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DD07EF-4316-4BFB-A552-3D342FCD250A}">
      <dsp:nvSpPr>
        <dsp:cNvPr id="0" name=""/>
        <dsp:cNvSpPr/>
      </dsp:nvSpPr>
      <dsp:spPr>
        <a:xfrm>
          <a:off x="0" y="680"/>
          <a:ext cx="5816750" cy="1591344"/>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A9C2B64-9C32-4EEF-B332-A7898ECC455B}">
      <dsp:nvSpPr>
        <dsp:cNvPr id="0" name=""/>
        <dsp:cNvSpPr/>
      </dsp:nvSpPr>
      <dsp:spPr>
        <a:xfrm>
          <a:off x="481381" y="358732"/>
          <a:ext cx="875239" cy="87523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51C9DF1-29EF-4C37-A8D2-901BD9D0006D}">
      <dsp:nvSpPr>
        <dsp:cNvPr id="0" name=""/>
        <dsp:cNvSpPr/>
      </dsp:nvSpPr>
      <dsp:spPr>
        <a:xfrm>
          <a:off x="1838002" y="680"/>
          <a:ext cx="3978747" cy="1591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417" tIns="168417" rIns="168417" bIns="168417" numCol="1" spcCol="1270" anchor="ctr" anchorCtr="0">
          <a:noAutofit/>
        </a:bodyPr>
        <a:lstStyle/>
        <a:p>
          <a:pPr marL="0" lvl="0" indent="0" algn="l" defTabSz="1066800">
            <a:lnSpc>
              <a:spcPct val="90000"/>
            </a:lnSpc>
            <a:spcBef>
              <a:spcPct val="0"/>
            </a:spcBef>
            <a:spcAft>
              <a:spcPct val="35000"/>
            </a:spcAft>
            <a:buNone/>
          </a:pPr>
          <a:r>
            <a:rPr lang="en-US" sz="2400" kern="1200" baseline="0"/>
            <a:t>You can find your boat’s values in various ways but boat value calculators are a good start</a:t>
          </a:r>
          <a:endParaRPr lang="en-US" sz="2400" kern="1200"/>
        </a:p>
      </dsp:txBody>
      <dsp:txXfrm>
        <a:off x="1838002" y="680"/>
        <a:ext cx="3978747" cy="1591344"/>
      </dsp:txXfrm>
    </dsp:sp>
    <dsp:sp modelId="{626AA278-FD9F-4EC8-B19B-43E43126C337}">
      <dsp:nvSpPr>
        <dsp:cNvPr id="0" name=""/>
        <dsp:cNvSpPr/>
      </dsp:nvSpPr>
      <dsp:spPr>
        <a:xfrm>
          <a:off x="0" y="1989860"/>
          <a:ext cx="5816750" cy="1591344"/>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583C839-1EDD-41FC-B77B-7314E8747BE4}">
      <dsp:nvSpPr>
        <dsp:cNvPr id="0" name=""/>
        <dsp:cNvSpPr/>
      </dsp:nvSpPr>
      <dsp:spPr>
        <a:xfrm>
          <a:off x="481381" y="2347913"/>
          <a:ext cx="875239" cy="87523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0E4177E-1269-4F10-A61F-288B4CB55F99}">
      <dsp:nvSpPr>
        <dsp:cNvPr id="0" name=""/>
        <dsp:cNvSpPr/>
      </dsp:nvSpPr>
      <dsp:spPr>
        <a:xfrm>
          <a:off x="1838002" y="1989860"/>
          <a:ext cx="3978747" cy="1591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417" tIns="168417" rIns="168417" bIns="168417" numCol="1" spcCol="1270" anchor="ctr" anchorCtr="0">
          <a:noAutofit/>
        </a:bodyPr>
        <a:lstStyle/>
        <a:p>
          <a:pPr marL="0" lvl="0" indent="0" algn="l" defTabSz="1066800">
            <a:lnSpc>
              <a:spcPct val="90000"/>
            </a:lnSpc>
            <a:spcBef>
              <a:spcPct val="0"/>
            </a:spcBef>
            <a:spcAft>
              <a:spcPct val="35000"/>
            </a:spcAft>
            <a:buNone/>
          </a:pPr>
          <a:r>
            <a:rPr lang="en-US" sz="2400" kern="1200" baseline="0" dirty="0"/>
            <a:t>Consider appraisals and C&amp;V surveys</a:t>
          </a:r>
          <a:endParaRPr lang="en-US" sz="2400" kern="1200" dirty="0"/>
        </a:p>
      </dsp:txBody>
      <dsp:txXfrm>
        <a:off x="1838002" y="1989860"/>
        <a:ext cx="3978747" cy="1591344"/>
      </dsp:txXfrm>
    </dsp:sp>
    <dsp:sp modelId="{87270017-2699-40E0-94EA-46A08DC4FCAB}">
      <dsp:nvSpPr>
        <dsp:cNvPr id="0" name=""/>
        <dsp:cNvSpPr/>
      </dsp:nvSpPr>
      <dsp:spPr>
        <a:xfrm>
          <a:off x="0" y="3979041"/>
          <a:ext cx="5816750" cy="1591344"/>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D4001F7-78F1-4007-91C0-BA9CF2D4C943}">
      <dsp:nvSpPr>
        <dsp:cNvPr id="0" name=""/>
        <dsp:cNvSpPr/>
      </dsp:nvSpPr>
      <dsp:spPr>
        <a:xfrm>
          <a:off x="481381" y="4337093"/>
          <a:ext cx="875239" cy="87523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1630208-B0A8-49ED-8F1A-24C576E14F44}">
      <dsp:nvSpPr>
        <dsp:cNvPr id="0" name=""/>
        <dsp:cNvSpPr/>
      </dsp:nvSpPr>
      <dsp:spPr>
        <a:xfrm>
          <a:off x="1838002" y="3979041"/>
          <a:ext cx="3978747" cy="1591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417" tIns="168417" rIns="168417" bIns="168417" numCol="1" spcCol="1270" anchor="ctr" anchorCtr="0">
          <a:noAutofit/>
        </a:bodyPr>
        <a:lstStyle/>
        <a:p>
          <a:pPr marL="0" lvl="0" indent="0" algn="l" defTabSz="1066800">
            <a:lnSpc>
              <a:spcPct val="90000"/>
            </a:lnSpc>
            <a:spcBef>
              <a:spcPct val="0"/>
            </a:spcBef>
            <a:spcAft>
              <a:spcPct val="35000"/>
            </a:spcAft>
            <a:buNone/>
          </a:pPr>
          <a:r>
            <a:rPr lang="en-US" sz="2400" kern="1200" baseline="0" dirty="0"/>
            <a:t>These calculators help to calculate the average values</a:t>
          </a:r>
          <a:endParaRPr lang="en-US" sz="2400" kern="1200" dirty="0"/>
        </a:p>
      </dsp:txBody>
      <dsp:txXfrm>
        <a:off x="1838002" y="3979041"/>
        <a:ext cx="3978747" cy="159134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3029C7-6F85-408C-B2C4-6A8D5E6285F2}">
      <dsp:nvSpPr>
        <dsp:cNvPr id="0" name=""/>
        <dsp:cNvSpPr/>
      </dsp:nvSpPr>
      <dsp:spPr>
        <a:xfrm>
          <a:off x="0" y="680"/>
          <a:ext cx="5816750" cy="1591344"/>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573284E-E583-43F7-AE04-693FABDEBF21}">
      <dsp:nvSpPr>
        <dsp:cNvPr id="0" name=""/>
        <dsp:cNvSpPr/>
      </dsp:nvSpPr>
      <dsp:spPr>
        <a:xfrm>
          <a:off x="481381" y="358732"/>
          <a:ext cx="875239" cy="87523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302D979-3865-4772-9475-3185B88EBD3B}">
      <dsp:nvSpPr>
        <dsp:cNvPr id="0" name=""/>
        <dsp:cNvSpPr/>
      </dsp:nvSpPr>
      <dsp:spPr>
        <a:xfrm>
          <a:off x="1838002" y="680"/>
          <a:ext cx="3978747" cy="1591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417" tIns="168417" rIns="168417" bIns="168417" numCol="1" spcCol="1270" anchor="ctr" anchorCtr="0">
          <a:noAutofit/>
        </a:bodyPr>
        <a:lstStyle/>
        <a:p>
          <a:pPr marL="0" lvl="0" indent="0" algn="l" defTabSz="844550">
            <a:lnSpc>
              <a:spcPct val="90000"/>
            </a:lnSpc>
            <a:spcBef>
              <a:spcPct val="0"/>
            </a:spcBef>
            <a:spcAft>
              <a:spcPct val="35000"/>
            </a:spcAft>
            <a:buNone/>
          </a:pPr>
          <a:r>
            <a:rPr lang="en-US" sz="1900" kern="1200" baseline="0" dirty="0"/>
            <a:t>About this tool: NADA guides boat values are one of the best ways for checking the prices of new and old boats</a:t>
          </a:r>
          <a:endParaRPr lang="en-US" sz="1900" kern="1200" dirty="0"/>
        </a:p>
      </dsp:txBody>
      <dsp:txXfrm>
        <a:off x="1838002" y="680"/>
        <a:ext cx="3978747" cy="1591344"/>
      </dsp:txXfrm>
    </dsp:sp>
    <dsp:sp modelId="{AE3C3970-2119-4985-8ADA-C9C3C88EB083}">
      <dsp:nvSpPr>
        <dsp:cNvPr id="0" name=""/>
        <dsp:cNvSpPr/>
      </dsp:nvSpPr>
      <dsp:spPr>
        <a:xfrm>
          <a:off x="0" y="1989860"/>
          <a:ext cx="5816750" cy="1591344"/>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266023A-933E-4B02-85B9-6E831FA50C1B}">
      <dsp:nvSpPr>
        <dsp:cNvPr id="0" name=""/>
        <dsp:cNvSpPr/>
      </dsp:nvSpPr>
      <dsp:spPr>
        <a:xfrm>
          <a:off x="481381" y="2347913"/>
          <a:ext cx="875239" cy="87523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8CE5176-B0F7-4221-9F68-535C93C02998}">
      <dsp:nvSpPr>
        <dsp:cNvPr id="0" name=""/>
        <dsp:cNvSpPr/>
      </dsp:nvSpPr>
      <dsp:spPr>
        <a:xfrm>
          <a:off x="1838002" y="1989860"/>
          <a:ext cx="3978747" cy="1591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417" tIns="168417" rIns="168417" bIns="168417" numCol="1" spcCol="1270" anchor="ctr" anchorCtr="0">
          <a:noAutofit/>
        </a:bodyPr>
        <a:lstStyle/>
        <a:p>
          <a:pPr marL="0" lvl="0" indent="0" algn="l" defTabSz="844550">
            <a:lnSpc>
              <a:spcPct val="90000"/>
            </a:lnSpc>
            <a:spcBef>
              <a:spcPct val="0"/>
            </a:spcBef>
            <a:spcAft>
              <a:spcPct val="35000"/>
            </a:spcAft>
            <a:buNone/>
          </a:pPr>
          <a:r>
            <a:rPr lang="en-US" sz="1900" kern="1200" baseline="0"/>
            <a:t>You can find the values of outboard motors, powerboats, sailboats, personal watercraft, and boat trailers with this value guide</a:t>
          </a:r>
          <a:endParaRPr lang="en-US" sz="1900" kern="1200"/>
        </a:p>
      </dsp:txBody>
      <dsp:txXfrm>
        <a:off x="1838002" y="1989860"/>
        <a:ext cx="3978747" cy="1591344"/>
      </dsp:txXfrm>
    </dsp:sp>
    <dsp:sp modelId="{4F2D5130-F20D-4645-A0FC-C1FD88ACD28C}">
      <dsp:nvSpPr>
        <dsp:cNvPr id="0" name=""/>
        <dsp:cNvSpPr/>
      </dsp:nvSpPr>
      <dsp:spPr>
        <a:xfrm>
          <a:off x="0" y="3979041"/>
          <a:ext cx="5816750" cy="1591344"/>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DADF73-2D20-41EC-AD80-1FEAC59412D6}">
      <dsp:nvSpPr>
        <dsp:cNvPr id="0" name=""/>
        <dsp:cNvSpPr/>
      </dsp:nvSpPr>
      <dsp:spPr>
        <a:xfrm>
          <a:off x="481381" y="4337093"/>
          <a:ext cx="875239" cy="87523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F9BB364-172E-4419-ADC5-56AF33BB195E}">
      <dsp:nvSpPr>
        <dsp:cNvPr id="0" name=""/>
        <dsp:cNvSpPr/>
      </dsp:nvSpPr>
      <dsp:spPr>
        <a:xfrm>
          <a:off x="1838002" y="3979041"/>
          <a:ext cx="3978747" cy="1591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417" tIns="168417" rIns="168417" bIns="168417" numCol="1" spcCol="1270" anchor="ctr" anchorCtr="0">
          <a:noAutofit/>
        </a:bodyPr>
        <a:lstStyle/>
        <a:p>
          <a:pPr marL="0" lvl="0" indent="0" algn="l" defTabSz="844550">
            <a:lnSpc>
              <a:spcPct val="90000"/>
            </a:lnSpc>
            <a:spcBef>
              <a:spcPct val="0"/>
            </a:spcBef>
            <a:spcAft>
              <a:spcPct val="35000"/>
            </a:spcAft>
            <a:buNone/>
          </a:pPr>
          <a:r>
            <a:rPr lang="en-US" sz="1900" kern="1200" baseline="0"/>
            <a:t>J.D. Power is a leading provider of trusted vehicle/vessel valuations, and the owner and operator of NADAguides.com</a:t>
          </a:r>
          <a:endParaRPr lang="en-US" sz="1900" kern="1200"/>
        </a:p>
      </dsp:txBody>
      <dsp:txXfrm>
        <a:off x="1838002" y="3979041"/>
        <a:ext cx="3978747" cy="159134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5C2EF0-4467-473C-907A-A15E66580300}">
      <dsp:nvSpPr>
        <dsp:cNvPr id="0" name=""/>
        <dsp:cNvSpPr/>
      </dsp:nvSpPr>
      <dsp:spPr>
        <a:xfrm>
          <a:off x="0" y="680"/>
          <a:ext cx="5816750" cy="1591344"/>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6232A0C-1D4C-4046-B013-D166807DE8A2}">
      <dsp:nvSpPr>
        <dsp:cNvPr id="0" name=""/>
        <dsp:cNvSpPr/>
      </dsp:nvSpPr>
      <dsp:spPr>
        <a:xfrm>
          <a:off x="481381" y="358732"/>
          <a:ext cx="875239" cy="87523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B596CE7-728B-4088-98A8-83D2274752AC}">
      <dsp:nvSpPr>
        <dsp:cNvPr id="0" name=""/>
        <dsp:cNvSpPr/>
      </dsp:nvSpPr>
      <dsp:spPr>
        <a:xfrm>
          <a:off x="1838002" y="680"/>
          <a:ext cx="3978747" cy="1591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417" tIns="168417" rIns="168417" bIns="168417" numCol="1" spcCol="1270" anchor="ctr" anchorCtr="0">
          <a:noAutofit/>
        </a:bodyPr>
        <a:lstStyle/>
        <a:p>
          <a:pPr marL="0" lvl="0" indent="0" algn="l" defTabSz="755650">
            <a:lnSpc>
              <a:spcPct val="90000"/>
            </a:lnSpc>
            <a:spcBef>
              <a:spcPct val="0"/>
            </a:spcBef>
            <a:spcAft>
              <a:spcPct val="35000"/>
            </a:spcAft>
            <a:buNone/>
          </a:pPr>
          <a:r>
            <a:rPr lang="en-US" sz="1700" kern="1200" baseline="0" dirty="0"/>
            <a:t>Two tools for finding the market values of any used vessel</a:t>
          </a:r>
          <a:endParaRPr lang="en-US" sz="1700" kern="1200" dirty="0"/>
        </a:p>
      </dsp:txBody>
      <dsp:txXfrm>
        <a:off x="1838002" y="680"/>
        <a:ext cx="3978747" cy="1591344"/>
      </dsp:txXfrm>
    </dsp:sp>
    <dsp:sp modelId="{502F69E8-9C3E-4A5D-9C3F-A23F5D3AEBE1}">
      <dsp:nvSpPr>
        <dsp:cNvPr id="0" name=""/>
        <dsp:cNvSpPr/>
      </dsp:nvSpPr>
      <dsp:spPr>
        <a:xfrm>
          <a:off x="0" y="1989860"/>
          <a:ext cx="5816750" cy="1591344"/>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1BF2168-9FB6-42FA-B0E5-54E27C29737B}">
      <dsp:nvSpPr>
        <dsp:cNvPr id="0" name=""/>
        <dsp:cNvSpPr/>
      </dsp:nvSpPr>
      <dsp:spPr>
        <a:xfrm>
          <a:off x="481381" y="2347913"/>
          <a:ext cx="875239" cy="87523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FFD2BFD-8A23-4D0C-800E-0D11B451C4CE}">
      <dsp:nvSpPr>
        <dsp:cNvPr id="0" name=""/>
        <dsp:cNvSpPr/>
      </dsp:nvSpPr>
      <dsp:spPr>
        <a:xfrm>
          <a:off x="1838002" y="1989860"/>
          <a:ext cx="3978747" cy="1591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417" tIns="168417" rIns="168417" bIns="168417" numCol="1" spcCol="1270" anchor="ctr" anchorCtr="0">
          <a:noAutofit/>
        </a:bodyPr>
        <a:lstStyle/>
        <a:p>
          <a:pPr marL="0" lvl="0" indent="0" algn="l" defTabSz="755650">
            <a:lnSpc>
              <a:spcPct val="90000"/>
            </a:lnSpc>
            <a:spcBef>
              <a:spcPct val="0"/>
            </a:spcBef>
            <a:spcAft>
              <a:spcPct val="35000"/>
            </a:spcAft>
            <a:buNone/>
          </a:pPr>
          <a:r>
            <a:rPr lang="en-US" sz="1700" kern="1200" baseline="0"/>
            <a:t>Simply enter the HIN, year, make, and model of the boat</a:t>
          </a:r>
          <a:endParaRPr lang="en-US" sz="1700" kern="1200"/>
        </a:p>
      </dsp:txBody>
      <dsp:txXfrm>
        <a:off x="1838002" y="1989860"/>
        <a:ext cx="3978747" cy="1591344"/>
      </dsp:txXfrm>
    </dsp:sp>
    <dsp:sp modelId="{ABC0F94A-C8E7-4440-AFC8-A13B933F5BDE}">
      <dsp:nvSpPr>
        <dsp:cNvPr id="0" name=""/>
        <dsp:cNvSpPr/>
      </dsp:nvSpPr>
      <dsp:spPr>
        <a:xfrm>
          <a:off x="0" y="3979041"/>
          <a:ext cx="5816750" cy="1591344"/>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39C6FF-9B25-4EDF-8210-3902A63CC09E}">
      <dsp:nvSpPr>
        <dsp:cNvPr id="0" name=""/>
        <dsp:cNvSpPr/>
      </dsp:nvSpPr>
      <dsp:spPr>
        <a:xfrm>
          <a:off x="481381" y="4337093"/>
          <a:ext cx="875239" cy="87523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305CADA-8E59-4A75-86E7-B9D81FF7CE46}">
      <dsp:nvSpPr>
        <dsp:cNvPr id="0" name=""/>
        <dsp:cNvSpPr/>
      </dsp:nvSpPr>
      <dsp:spPr>
        <a:xfrm>
          <a:off x="1838002" y="3979041"/>
          <a:ext cx="3978747" cy="1591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417" tIns="168417" rIns="168417" bIns="168417" numCol="1" spcCol="1270" anchor="ctr" anchorCtr="0">
          <a:noAutofit/>
        </a:bodyPr>
        <a:lstStyle/>
        <a:p>
          <a:pPr marL="0" lvl="0" indent="0" algn="l" defTabSz="755650">
            <a:lnSpc>
              <a:spcPct val="90000"/>
            </a:lnSpc>
            <a:spcBef>
              <a:spcPct val="0"/>
            </a:spcBef>
            <a:spcAft>
              <a:spcPct val="35000"/>
            </a:spcAft>
            <a:buNone/>
          </a:pPr>
          <a:r>
            <a:rPr lang="en-US" sz="1700" kern="1200" baseline="0"/>
            <a:t>If you are not sure about the year or make of your boat, HINDecoder.com has a free Hull Identification Number decoder that helps you read your HIN and confirm the year and make</a:t>
          </a:r>
          <a:endParaRPr lang="en-US" sz="1700" kern="1200"/>
        </a:p>
      </dsp:txBody>
      <dsp:txXfrm>
        <a:off x="1838002" y="3979041"/>
        <a:ext cx="3978747" cy="159134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5B170B-AC06-4F2C-8E42-FC37A71ADB4C}">
      <dsp:nvSpPr>
        <dsp:cNvPr id="0" name=""/>
        <dsp:cNvSpPr/>
      </dsp:nvSpPr>
      <dsp:spPr>
        <a:xfrm>
          <a:off x="0" y="521402"/>
          <a:ext cx="5816750" cy="14671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baseline="0"/>
            <a:t>It provides the latest market values of the boat because of their access to new and used boat listings from dealers and private sellers</a:t>
          </a:r>
          <a:endParaRPr lang="en-US" sz="2200" kern="1200"/>
        </a:p>
      </dsp:txBody>
      <dsp:txXfrm>
        <a:off x="71622" y="593024"/>
        <a:ext cx="5673506" cy="1323936"/>
      </dsp:txXfrm>
    </dsp:sp>
    <dsp:sp modelId="{8B243E70-9689-44C6-B0DB-607F5FC5EB23}">
      <dsp:nvSpPr>
        <dsp:cNvPr id="0" name=""/>
        <dsp:cNvSpPr/>
      </dsp:nvSpPr>
      <dsp:spPr>
        <a:xfrm>
          <a:off x="0" y="2051942"/>
          <a:ext cx="5816750" cy="1467180"/>
        </a:xfrm>
        <a:prstGeom prst="roundRect">
          <a:avLst/>
        </a:prstGeom>
        <a:solidFill>
          <a:schemeClr val="accent2">
            <a:hueOff val="1500270"/>
            <a:satOff val="12572"/>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baseline="0"/>
            <a:t>You have to enter the date range in the required boxes, then the boat company name, length in feet, and then they will list prices of boats in your area matching those filters</a:t>
          </a:r>
          <a:endParaRPr lang="en-US" sz="2200" kern="1200"/>
        </a:p>
      </dsp:txBody>
      <dsp:txXfrm>
        <a:off x="71622" y="2123564"/>
        <a:ext cx="5673506" cy="1323936"/>
      </dsp:txXfrm>
    </dsp:sp>
    <dsp:sp modelId="{F148E605-ABF9-4365-8915-58902D925CD8}">
      <dsp:nvSpPr>
        <dsp:cNvPr id="0" name=""/>
        <dsp:cNvSpPr/>
      </dsp:nvSpPr>
      <dsp:spPr>
        <a:xfrm>
          <a:off x="0" y="3582483"/>
          <a:ext cx="5816750" cy="1467180"/>
        </a:xfrm>
        <a:prstGeom prst="roundRect">
          <a:avLst/>
        </a:prstGeom>
        <a:solidFill>
          <a:schemeClr val="accent2">
            <a:hueOff val="3000540"/>
            <a:satOff val="25144"/>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baseline="0" dirty="0"/>
            <a:t>There are alternatives like eBay and Craigslist where you can see other boats for sale and compare the market going rate of your vessel</a:t>
          </a:r>
          <a:endParaRPr lang="en-US" sz="2200" kern="1200" dirty="0"/>
        </a:p>
      </dsp:txBody>
      <dsp:txXfrm>
        <a:off x="71622" y="3654105"/>
        <a:ext cx="5673506" cy="132393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7E3174-6EA7-4C59-850F-89A3061A6C6D}">
      <dsp:nvSpPr>
        <dsp:cNvPr id="0" name=""/>
        <dsp:cNvSpPr/>
      </dsp:nvSpPr>
      <dsp:spPr>
        <a:xfrm>
          <a:off x="0" y="36813"/>
          <a:ext cx="5816750" cy="178063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baseline="0" dirty="0"/>
            <a:t>URL: http://www.bucvalu.com</a:t>
          </a:r>
          <a:endParaRPr lang="en-US" sz="2700" kern="1200" dirty="0"/>
        </a:p>
      </dsp:txBody>
      <dsp:txXfrm>
        <a:off x="86924" y="123737"/>
        <a:ext cx="5642902" cy="1606791"/>
      </dsp:txXfrm>
    </dsp:sp>
    <dsp:sp modelId="{02EE8909-D96D-4C92-8499-EDCFEE03EB39}">
      <dsp:nvSpPr>
        <dsp:cNvPr id="0" name=""/>
        <dsp:cNvSpPr/>
      </dsp:nvSpPr>
      <dsp:spPr>
        <a:xfrm>
          <a:off x="0" y="1895213"/>
          <a:ext cx="5816750" cy="1780639"/>
        </a:xfrm>
        <a:prstGeom prst="roundRect">
          <a:avLst/>
        </a:prstGeom>
        <a:solidFill>
          <a:schemeClr val="accent2">
            <a:hueOff val="1500270"/>
            <a:satOff val="12572"/>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baseline="0"/>
            <a:t>It requires you to enter each minor detail of used or new boat like engine type, boat type, engine HP etc</a:t>
          </a:r>
          <a:endParaRPr lang="en-US" sz="2700" kern="1200"/>
        </a:p>
      </dsp:txBody>
      <dsp:txXfrm>
        <a:off x="86924" y="1982137"/>
        <a:ext cx="5642902" cy="1606791"/>
      </dsp:txXfrm>
    </dsp:sp>
    <dsp:sp modelId="{4985BAF0-24B1-4DFE-8313-1040923ABC62}">
      <dsp:nvSpPr>
        <dsp:cNvPr id="0" name=""/>
        <dsp:cNvSpPr/>
      </dsp:nvSpPr>
      <dsp:spPr>
        <a:xfrm>
          <a:off x="0" y="3753612"/>
          <a:ext cx="5816750" cy="1780639"/>
        </a:xfrm>
        <a:prstGeom prst="roundRect">
          <a:avLst/>
        </a:prstGeom>
        <a:solidFill>
          <a:schemeClr val="accent2">
            <a:hueOff val="3000540"/>
            <a:satOff val="25144"/>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baseline="0"/>
            <a:t>After submitting all the required and optional details of the vessel, you will have to sign in to view the market value for your boat</a:t>
          </a:r>
          <a:endParaRPr lang="en-US" sz="2700" kern="1200"/>
        </a:p>
      </dsp:txBody>
      <dsp:txXfrm>
        <a:off x="86924" y="3840536"/>
        <a:ext cx="5642902" cy="160679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87626F-FA0E-4274-8D24-210F8B723A6C}">
      <dsp:nvSpPr>
        <dsp:cNvPr id="0" name=""/>
        <dsp:cNvSpPr/>
      </dsp:nvSpPr>
      <dsp:spPr>
        <a:xfrm>
          <a:off x="0" y="6827"/>
          <a:ext cx="5816750" cy="180063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baseline="0" dirty="0"/>
            <a:t>This is one of the most comprehensive and famous boat value calculator where you can get the market value of any boat</a:t>
          </a:r>
          <a:endParaRPr lang="en-US" sz="2700" kern="1200" dirty="0"/>
        </a:p>
      </dsp:txBody>
      <dsp:txXfrm>
        <a:off x="87900" y="94727"/>
        <a:ext cx="5640950" cy="1624830"/>
      </dsp:txXfrm>
    </dsp:sp>
    <dsp:sp modelId="{581A4938-FA3B-420B-9385-36C847BD5547}">
      <dsp:nvSpPr>
        <dsp:cNvPr id="0" name=""/>
        <dsp:cNvSpPr/>
      </dsp:nvSpPr>
      <dsp:spPr>
        <a:xfrm>
          <a:off x="0" y="1885218"/>
          <a:ext cx="5816750" cy="1800630"/>
        </a:xfrm>
        <a:prstGeom prst="roundRect">
          <a:avLst/>
        </a:prstGeom>
        <a:solidFill>
          <a:schemeClr val="accent2">
            <a:hueOff val="1500270"/>
            <a:satOff val="12572"/>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baseline="0"/>
            <a:t>Enter the category such as boat trailers, personal watercraft, sailboats etc. for which you want to estimate the market value</a:t>
          </a:r>
          <a:endParaRPr lang="en-US" sz="2700" kern="1200"/>
        </a:p>
      </dsp:txBody>
      <dsp:txXfrm>
        <a:off x="87900" y="1973118"/>
        <a:ext cx="5640950" cy="1624830"/>
      </dsp:txXfrm>
    </dsp:sp>
    <dsp:sp modelId="{FB7EEE57-3FEA-4691-8698-1CCAE5C2E08A}">
      <dsp:nvSpPr>
        <dsp:cNvPr id="0" name=""/>
        <dsp:cNvSpPr/>
      </dsp:nvSpPr>
      <dsp:spPr>
        <a:xfrm>
          <a:off x="0" y="3763608"/>
          <a:ext cx="5816750" cy="1800630"/>
        </a:xfrm>
        <a:prstGeom prst="roundRect">
          <a:avLst/>
        </a:prstGeom>
        <a:solidFill>
          <a:schemeClr val="accent2">
            <a:hueOff val="3000540"/>
            <a:satOff val="25144"/>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baseline="0" dirty="0"/>
            <a:t>After then you have to select the boat model. Fee is $32</a:t>
          </a:r>
          <a:endParaRPr lang="en-US" sz="2700" kern="1200" dirty="0"/>
        </a:p>
      </dsp:txBody>
      <dsp:txXfrm>
        <a:off x="87900" y="3851508"/>
        <a:ext cx="5640950" cy="162483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19BC0F-9301-4417-9E96-1AC9BAABE1FD}">
      <dsp:nvSpPr>
        <dsp:cNvPr id="0" name=""/>
        <dsp:cNvSpPr/>
      </dsp:nvSpPr>
      <dsp:spPr>
        <a:xfrm>
          <a:off x="0" y="19472"/>
          <a:ext cx="5816750" cy="18018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baseline="0"/>
            <a:t>Boatwizard is one of the most famous sources as well for calculating the value of used boats however it is only available to members of the Boats Groups DEALER subscribers so a login is required</a:t>
          </a:r>
          <a:endParaRPr lang="en-US" sz="2200" kern="1200"/>
        </a:p>
      </dsp:txBody>
      <dsp:txXfrm>
        <a:off x="87957" y="107429"/>
        <a:ext cx="5640836" cy="1625886"/>
      </dsp:txXfrm>
    </dsp:sp>
    <dsp:sp modelId="{39AC9EAF-0241-4A84-86C4-3DB29A025F57}">
      <dsp:nvSpPr>
        <dsp:cNvPr id="0" name=""/>
        <dsp:cNvSpPr/>
      </dsp:nvSpPr>
      <dsp:spPr>
        <a:xfrm>
          <a:off x="0" y="1884632"/>
          <a:ext cx="5816750" cy="1801800"/>
        </a:xfrm>
        <a:prstGeom prst="roundRect">
          <a:avLst/>
        </a:prstGeom>
        <a:solidFill>
          <a:schemeClr val="accent2">
            <a:hueOff val="1500270"/>
            <a:satOff val="12572"/>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baseline="0"/>
            <a:t>There is also a mobile app for BoatWizard</a:t>
          </a:r>
          <a:endParaRPr lang="en-US" sz="2200" kern="1200"/>
        </a:p>
      </dsp:txBody>
      <dsp:txXfrm>
        <a:off x="87957" y="1972589"/>
        <a:ext cx="5640836" cy="1625886"/>
      </dsp:txXfrm>
    </dsp:sp>
    <dsp:sp modelId="{F22957D9-5C0A-4101-9268-0A2D65D41B50}">
      <dsp:nvSpPr>
        <dsp:cNvPr id="0" name=""/>
        <dsp:cNvSpPr/>
      </dsp:nvSpPr>
      <dsp:spPr>
        <a:xfrm>
          <a:off x="0" y="3749793"/>
          <a:ext cx="5816750" cy="1801800"/>
        </a:xfrm>
        <a:prstGeom prst="roundRect">
          <a:avLst/>
        </a:prstGeom>
        <a:solidFill>
          <a:schemeClr val="accent2">
            <a:hueOff val="3000540"/>
            <a:satOff val="25144"/>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baseline="0" dirty="0"/>
            <a:t>Not accessible to the public</a:t>
          </a:r>
          <a:endParaRPr lang="en-US" sz="2200" kern="1200" dirty="0"/>
        </a:p>
      </dsp:txBody>
      <dsp:txXfrm>
        <a:off x="87957" y="3837750"/>
        <a:ext cx="5640836" cy="162588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6066FD-1CD0-4787-AF09-0E2CBBB2B6E4}">
      <dsp:nvSpPr>
        <dsp:cNvPr id="0" name=""/>
        <dsp:cNvSpPr/>
      </dsp:nvSpPr>
      <dsp:spPr>
        <a:xfrm>
          <a:off x="0" y="680"/>
          <a:ext cx="5816750" cy="1591344"/>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11AA8AA-021A-41C9-9707-21A185160FEE}">
      <dsp:nvSpPr>
        <dsp:cNvPr id="0" name=""/>
        <dsp:cNvSpPr/>
      </dsp:nvSpPr>
      <dsp:spPr>
        <a:xfrm>
          <a:off x="481381" y="358732"/>
          <a:ext cx="875239" cy="87523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47BF0B2-5921-4F88-B1A0-084381EEC31A}">
      <dsp:nvSpPr>
        <dsp:cNvPr id="0" name=""/>
        <dsp:cNvSpPr/>
      </dsp:nvSpPr>
      <dsp:spPr>
        <a:xfrm>
          <a:off x="1838002" y="680"/>
          <a:ext cx="3978747" cy="1591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417" tIns="168417" rIns="168417" bIns="168417" numCol="1" spcCol="1270" anchor="ctr" anchorCtr="0">
          <a:noAutofit/>
        </a:bodyPr>
        <a:lstStyle/>
        <a:p>
          <a:pPr marL="0" lvl="0" indent="0" algn="l" defTabSz="844550">
            <a:lnSpc>
              <a:spcPct val="90000"/>
            </a:lnSpc>
            <a:spcBef>
              <a:spcPct val="0"/>
            </a:spcBef>
            <a:spcAft>
              <a:spcPct val="35000"/>
            </a:spcAft>
            <a:buNone/>
          </a:pPr>
          <a:r>
            <a:rPr lang="en-US" sz="1900" kern="1200" baseline="0"/>
            <a:t>They use JD Power’s data behind the scenes and require you to submit your name and email before obtaining the results of your boat value search</a:t>
          </a:r>
          <a:endParaRPr lang="en-US" sz="1900" kern="1200"/>
        </a:p>
      </dsp:txBody>
      <dsp:txXfrm>
        <a:off x="1838002" y="680"/>
        <a:ext cx="3978747" cy="1591344"/>
      </dsp:txXfrm>
    </dsp:sp>
    <dsp:sp modelId="{03A13D7F-2DE1-40EF-AC6E-E5A1DD3D698F}">
      <dsp:nvSpPr>
        <dsp:cNvPr id="0" name=""/>
        <dsp:cNvSpPr/>
      </dsp:nvSpPr>
      <dsp:spPr>
        <a:xfrm>
          <a:off x="0" y="1989860"/>
          <a:ext cx="5816750" cy="1591344"/>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AD27DD6-44C8-4A6E-8CCB-E5E36A41E582}">
      <dsp:nvSpPr>
        <dsp:cNvPr id="0" name=""/>
        <dsp:cNvSpPr/>
      </dsp:nvSpPr>
      <dsp:spPr>
        <a:xfrm>
          <a:off x="481381" y="2347913"/>
          <a:ext cx="875239" cy="87523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F63E965-DC84-4B79-8668-D8F1C21E8F8E}">
      <dsp:nvSpPr>
        <dsp:cNvPr id="0" name=""/>
        <dsp:cNvSpPr/>
      </dsp:nvSpPr>
      <dsp:spPr>
        <a:xfrm>
          <a:off x="1838002" y="1989860"/>
          <a:ext cx="3978747" cy="1591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417" tIns="168417" rIns="168417" bIns="168417" numCol="1" spcCol="1270" anchor="ctr" anchorCtr="0">
          <a:noAutofit/>
        </a:bodyPr>
        <a:lstStyle/>
        <a:p>
          <a:pPr marL="0" lvl="0" indent="0" algn="l" defTabSz="844550">
            <a:lnSpc>
              <a:spcPct val="90000"/>
            </a:lnSpc>
            <a:spcBef>
              <a:spcPct val="0"/>
            </a:spcBef>
            <a:spcAft>
              <a:spcPct val="35000"/>
            </a:spcAft>
            <a:buNone/>
          </a:pPr>
          <a:r>
            <a:rPr lang="en-US" sz="1900" kern="1200" baseline="0"/>
            <a:t>Check and calculate the market value of that boat and then decide how much you will offer for it</a:t>
          </a:r>
          <a:endParaRPr lang="en-US" sz="1900" kern="1200"/>
        </a:p>
      </dsp:txBody>
      <dsp:txXfrm>
        <a:off x="1838002" y="1989860"/>
        <a:ext cx="3978747" cy="1591344"/>
      </dsp:txXfrm>
    </dsp:sp>
    <dsp:sp modelId="{B690D2F2-8BCE-494E-9356-7B6C481351A6}">
      <dsp:nvSpPr>
        <dsp:cNvPr id="0" name=""/>
        <dsp:cNvSpPr/>
      </dsp:nvSpPr>
      <dsp:spPr>
        <a:xfrm>
          <a:off x="0" y="3979041"/>
          <a:ext cx="5816750" cy="1591344"/>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FA886B4-2063-45A1-96A8-3559D3BACEEC}">
      <dsp:nvSpPr>
        <dsp:cNvPr id="0" name=""/>
        <dsp:cNvSpPr/>
      </dsp:nvSpPr>
      <dsp:spPr>
        <a:xfrm>
          <a:off x="481381" y="4337093"/>
          <a:ext cx="875239" cy="87523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08194BB-ED36-4709-BEC8-86C843935182}">
      <dsp:nvSpPr>
        <dsp:cNvPr id="0" name=""/>
        <dsp:cNvSpPr/>
      </dsp:nvSpPr>
      <dsp:spPr>
        <a:xfrm>
          <a:off x="1838002" y="3979041"/>
          <a:ext cx="3978747" cy="1591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417" tIns="168417" rIns="168417" bIns="168417" numCol="1" spcCol="1270" anchor="ctr" anchorCtr="0">
          <a:noAutofit/>
        </a:bodyPr>
        <a:lstStyle/>
        <a:p>
          <a:pPr marL="0" lvl="0" indent="0" algn="l" defTabSz="844550">
            <a:lnSpc>
              <a:spcPct val="90000"/>
            </a:lnSpc>
            <a:spcBef>
              <a:spcPct val="0"/>
            </a:spcBef>
            <a:spcAft>
              <a:spcPct val="35000"/>
            </a:spcAft>
            <a:buNone/>
          </a:pPr>
          <a:r>
            <a:rPr lang="en-US" sz="1900" kern="1200" baseline="0"/>
            <a:t>Their tool has a patent behind it</a:t>
          </a:r>
          <a:endParaRPr lang="en-US" sz="1900" kern="1200"/>
        </a:p>
      </dsp:txBody>
      <dsp:txXfrm>
        <a:off x="1838002" y="3979041"/>
        <a:ext cx="3978747" cy="159134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EF9ED8-DA2C-4A16-A26F-F0875F563A90}">
      <dsp:nvSpPr>
        <dsp:cNvPr id="0" name=""/>
        <dsp:cNvSpPr/>
      </dsp:nvSpPr>
      <dsp:spPr>
        <a:xfrm>
          <a:off x="0" y="680"/>
          <a:ext cx="5816750" cy="1591344"/>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3A04B5-4798-4D9E-B04F-CC31324C75F2}">
      <dsp:nvSpPr>
        <dsp:cNvPr id="0" name=""/>
        <dsp:cNvSpPr/>
      </dsp:nvSpPr>
      <dsp:spPr>
        <a:xfrm>
          <a:off x="481381" y="358732"/>
          <a:ext cx="875239" cy="87523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4EB9AE6-1232-41D3-880C-A450CFCEC785}">
      <dsp:nvSpPr>
        <dsp:cNvPr id="0" name=""/>
        <dsp:cNvSpPr/>
      </dsp:nvSpPr>
      <dsp:spPr>
        <a:xfrm>
          <a:off x="1838002" y="680"/>
          <a:ext cx="3978747" cy="1591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417" tIns="168417" rIns="168417" bIns="168417" numCol="1" spcCol="1270" anchor="ctr" anchorCtr="0">
          <a:noAutofit/>
        </a:bodyPr>
        <a:lstStyle/>
        <a:p>
          <a:pPr marL="0" lvl="0" indent="0" algn="l" defTabSz="844550">
            <a:lnSpc>
              <a:spcPct val="90000"/>
            </a:lnSpc>
            <a:spcBef>
              <a:spcPct val="0"/>
            </a:spcBef>
            <a:spcAft>
              <a:spcPct val="35000"/>
            </a:spcAft>
            <a:buNone/>
          </a:pPr>
          <a:r>
            <a:rPr lang="en-US" sz="1900" kern="1200" baseline="0" dirty="0"/>
            <a:t>Boatvalue.com has a logo that resembles boatvaluator.com but one thing that is different from all the rest is the “boat hours” input</a:t>
          </a:r>
          <a:endParaRPr lang="en-US" sz="1900" kern="1200" dirty="0"/>
        </a:p>
      </dsp:txBody>
      <dsp:txXfrm>
        <a:off x="1838002" y="680"/>
        <a:ext cx="3978747" cy="1591344"/>
      </dsp:txXfrm>
    </dsp:sp>
    <dsp:sp modelId="{204E96A9-0716-4A4F-9A48-A89573A386A8}">
      <dsp:nvSpPr>
        <dsp:cNvPr id="0" name=""/>
        <dsp:cNvSpPr/>
      </dsp:nvSpPr>
      <dsp:spPr>
        <a:xfrm>
          <a:off x="0" y="1989860"/>
          <a:ext cx="5816750" cy="1591344"/>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30940EE-B201-4D81-8CB2-F96AD38E2D88}">
      <dsp:nvSpPr>
        <dsp:cNvPr id="0" name=""/>
        <dsp:cNvSpPr/>
      </dsp:nvSpPr>
      <dsp:spPr>
        <a:xfrm>
          <a:off x="481381" y="2347913"/>
          <a:ext cx="875239" cy="87523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2C766D6-D266-4B35-B34C-4592F2E13D35}">
      <dsp:nvSpPr>
        <dsp:cNvPr id="0" name=""/>
        <dsp:cNvSpPr/>
      </dsp:nvSpPr>
      <dsp:spPr>
        <a:xfrm>
          <a:off x="1838002" y="1989860"/>
          <a:ext cx="3978747" cy="1591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417" tIns="168417" rIns="168417" bIns="168417" numCol="1" spcCol="1270" anchor="ctr" anchorCtr="0">
          <a:noAutofit/>
        </a:bodyPr>
        <a:lstStyle/>
        <a:p>
          <a:pPr marL="0" lvl="0" indent="0" algn="l" defTabSz="844550">
            <a:lnSpc>
              <a:spcPct val="90000"/>
            </a:lnSpc>
            <a:spcBef>
              <a:spcPct val="0"/>
            </a:spcBef>
            <a:spcAft>
              <a:spcPct val="35000"/>
            </a:spcAft>
            <a:buNone/>
          </a:pPr>
          <a:r>
            <a:rPr lang="en-US" sz="1900" kern="1200" baseline="0"/>
            <a:t>They still ask for a name and email before you can see the results</a:t>
          </a:r>
          <a:endParaRPr lang="en-US" sz="1900" kern="1200"/>
        </a:p>
      </dsp:txBody>
      <dsp:txXfrm>
        <a:off x="1838002" y="1989860"/>
        <a:ext cx="3978747" cy="1591344"/>
      </dsp:txXfrm>
    </dsp:sp>
    <dsp:sp modelId="{4CF73904-04D7-4CBE-BF1B-599166806651}">
      <dsp:nvSpPr>
        <dsp:cNvPr id="0" name=""/>
        <dsp:cNvSpPr/>
      </dsp:nvSpPr>
      <dsp:spPr>
        <a:xfrm>
          <a:off x="0" y="3979041"/>
          <a:ext cx="5816750" cy="1591344"/>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062BA6B-BDFC-47A7-B173-0FAE043A66EF}">
      <dsp:nvSpPr>
        <dsp:cNvPr id="0" name=""/>
        <dsp:cNvSpPr/>
      </dsp:nvSpPr>
      <dsp:spPr>
        <a:xfrm>
          <a:off x="481381" y="4337093"/>
          <a:ext cx="875239" cy="87523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51AEE30-0089-404E-9603-2D33FF832505}">
      <dsp:nvSpPr>
        <dsp:cNvPr id="0" name=""/>
        <dsp:cNvSpPr/>
      </dsp:nvSpPr>
      <dsp:spPr>
        <a:xfrm>
          <a:off x="1838002" y="3979041"/>
          <a:ext cx="3978747" cy="1591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417" tIns="168417" rIns="168417" bIns="168417" numCol="1" spcCol="1270" anchor="ctr" anchorCtr="0">
          <a:noAutofit/>
        </a:bodyPr>
        <a:lstStyle/>
        <a:p>
          <a:pPr marL="0" lvl="0" indent="0" algn="l" defTabSz="844550">
            <a:lnSpc>
              <a:spcPct val="90000"/>
            </a:lnSpc>
            <a:spcBef>
              <a:spcPct val="0"/>
            </a:spcBef>
            <a:spcAft>
              <a:spcPct val="35000"/>
            </a:spcAft>
            <a:buNone/>
          </a:pPr>
          <a:r>
            <a:rPr lang="en-US" sz="1900" kern="1200" baseline="0"/>
            <a:t>Their boat value estimator provides you with the market pricing guides of boats whether you want to buy or sell a boat</a:t>
          </a:r>
          <a:endParaRPr lang="en-US" sz="1900" kern="1200"/>
        </a:p>
      </dsp:txBody>
      <dsp:txXfrm>
        <a:off x="1838002" y="3979041"/>
        <a:ext cx="3978747" cy="159134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4E3913-8ECB-4A3A-9950-52ED883F25FE}">
      <dsp:nvSpPr>
        <dsp:cNvPr id="0" name=""/>
        <dsp:cNvSpPr/>
      </dsp:nvSpPr>
      <dsp:spPr>
        <a:xfrm>
          <a:off x="0" y="2462"/>
          <a:ext cx="5816750" cy="17901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baseline="0"/>
            <a:t>Boatcrazy a leading marketplace for buying and selling boats</a:t>
          </a:r>
          <a:endParaRPr lang="en-US" sz="3400" kern="1200"/>
        </a:p>
      </dsp:txBody>
      <dsp:txXfrm>
        <a:off x="87385" y="89847"/>
        <a:ext cx="5641980" cy="1615330"/>
      </dsp:txXfrm>
    </dsp:sp>
    <dsp:sp modelId="{CAC773F5-2ABB-473D-B247-56BCAD5FC86D}">
      <dsp:nvSpPr>
        <dsp:cNvPr id="0" name=""/>
        <dsp:cNvSpPr/>
      </dsp:nvSpPr>
      <dsp:spPr>
        <a:xfrm>
          <a:off x="0" y="1890483"/>
          <a:ext cx="5816750" cy="1790100"/>
        </a:xfrm>
        <a:prstGeom prst="roundRect">
          <a:avLst/>
        </a:prstGeom>
        <a:solidFill>
          <a:schemeClr val="accent2">
            <a:hueOff val="1500270"/>
            <a:satOff val="12572"/>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baseline="0"/>
            <a:t>Yacht Values are provided to them by ABOS Marine Blue Book Online</a:t>
          </a:r>
          <a:endParaRPr lang="en-US" sz="3400" kern="1200"/>
        </a:p>
      </dsp:txBody>
      <dsp:txXfrm>
        <a:off x="87385" y="1977868"/>
        <a:ext cx="5641980" cy="1615330"/>
      </dsp:txXfrm>
    </dsp:sp>
    <dsp:sp modelId="{D60E1BF3-DD94-4896-BF27-52F52C402569}">
      <dsp:nvSpPr>
        <dsp:cNvPr id="0" name=""/>
        <dsp:cNvSpPr/>
      </dsp:nvSpPr>
      <dsp:spPr>
        <a:xfrm>
          <a:off x="0" y="3778503"/>
          <a:ext cx="5816750" cy="1790100"/>
        </a:xfrm>
        <a:prstGeom prst="roundRect">
          <a:avLst/>
        </a:prstGeom>
        <a:solidFill>
          <a:schemeClr val="accent2">
            <a:hueOff val="3000540"/>
            <a:satOff val="25144"/>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baseline="0" dirty="0"/>
            <a:t>They do require you to create an account and pay a $5 fee</a:t>
          </a:r>
          <a:endParaRPr lang="en-US" sz="3400" kern="1200" dirty="0"/>
        </a:p>
      </dsp:txBody>
      <dsp:txXfrm>
        <a:off x="87385" y="3865888"/>
        <a:ext cx="5641980" cy="161533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39F047-E2EC-4115-9FB4-0C63873A54F6}">
      <dsp:nvSpPr>
        <dsp:cNvPr id="0" name=""/>
        <dsp:cNvSpPr/>
      </dsp:nvSpPr>
      <dsp:spPr>
        <a:xfrm>
          <a:off x="0" y="680"/>
          <a:ext cx="5816750" cy="159134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1A00A50-DE68-4F92-B15F-BF04224C5DFE}">
      <dsp:nvSpPr>
        <dsp:cNvPr id="0" name=""/>
        <dsp:cNvSpPr/>
      </dsp:nvSpPr>
      <dsp:spPr>
        <a:xfrm>
          <a:off x="481381" y="358732"/>
          <a:ext cx="875239" cy="87523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BFA539C-7D02-478D-9636-50498D9FADE8}">
      <dsp:nvSpPr>
        <dsp:cNvPr id="0" name=""/>
        <dsp:cNvSpPr/>
      </dsp:nvSpPr>
      <dsp:spPr>
        <a:xfrm>
          <a:off x="1838002" y="680"/>
          <a:ext cx="3978747" cy="1591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417" tIns="168417" rIns="168417" bIns="168417" numCol="1" spcCol="1270" anchor="ctr" anchorCtr="0">
          <a:noAutofit/>
        </a:bodyPr>
        <a:lstStyle/>
        <a:p>
          <a:pPr marL="0" lvl="0" indent="0" algn="l" defTabSz="889000">
            <a:lnSpc>
              <a:spcPct val="90000"/>
            </a:lnSpc>
            <a:spcBef>
              <a:spcPct val="0"/>
            </a:spcBef>
            <a:spcAft>
              <a:spcPct val="35000"/>
            </a:spcAft>
            <a:buNone/>
          </a:pPr>
          <a:r>
            <a:rPr lang="en-US" sz="2000" kern="1200" baseline="0" dirty="0"/>
            <a:t>URL: https://www.boatfax.com/</a:t>
          </a:r>
          <a:endParaRPr lang="en-US" sz="2000" kern="1200" dirty="0"/>
        </a:p>
      </dsp:txBody>
      <dsp:txXfrm>
        <a:off x="1838002" y="680"/>
        <a:ext cx="3978747" cy="1591344"/>
      </dsp:txXfrm>
    </dsp:sp>
    <dsp:sp modelId="{382FDFF0-2DFB-40A2-BAA4-E6D4605EAAF2}">
      <dsp:nvSpPr>
        <dsp:cNvPr id="0" name=""/>
        <dsp:cNvSpPr/>
      </dsp:nvSpPr>
      <dsp:spPr>
        <a:xfrm>
          <a:off x="0" y="1989860"/>
          <a:ext cx="5816750" cy="159134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DBB085F-71BE-4A4C-B6D0-BB605CE4E7F8}">
      <dsp:nvSpPr>
        <dsp:cNvPr id="0" name=""/>
        <dsp:cNvSpPr/>
      </dsp:nvSpPr>
      <dsp:spPr>
        <a:xfrm>
          <a:off x="481381" y="2347913"/>
          <a:ext cx="875239" cy="87523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5059B3E-4C8A-4504-9A0E-E79FBF9D44C1}">
      <dsp:nvSpPr>
        <dsp:cNvPr id="0" name=""/>
        <dsp:cNvSpPr/>
      </dsp:nvSpPr>
      <dsp:spPr>
        <a:xfrm>
          <a:off x="1838002" y="1989860"/>
          <a:ext cx="3978747" cy="1591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417" tIns="168417" rIns="168417" bIns="168417" numCol="1" spcCol="1270" anchor="ctr" anchorCtr="0">
          <a:noAutofit/>
        </a:bodyPr>
        <a:lstStyle/>
        <a:p>
          <a:pPr marL="0" lvl="0" indent="0" algn="l" defTabSz="889000">
            <a:lnSpc>
              <a:spcPct val="90000"/>
            </a:lnSpc>
            <a:spcBef>
              <a:spcPct val="0"/>
            </a:spcBef>
            <a:spcAft>
              <a:spcPct val="35000"/>
            </a:spcAft>
            <a:buNone/>
          </a:pPr>
          <a:r>
            <a:rPr lang="en-US" sz="2000" kern="1200" baseline="0"/>
            <a:t>They have boat listings, reports and a value calculator</a:t>
          </a:r>
          <a:endParaRPr lang="en-US" sz="2000" kern="1200"/>
        </a:p>
      </dsp:txBody>
      <dsp:txXfrm>
        <a:off x="1838002" y="1989860"/>
        <a:ext cx="3978747" cy="1591344"/>
      </dsp:txXfrm>
    </dsp:sp>
    <dsp:sp modelId="{92B4FD52-6BC5-4559-BB0B-1AD24233C492}">
      <dsp:nvSpPr>
        <dsp:cNvPr id="0" name=""/>
        <dsp:cNvSpPr/>
      </dsp:nvSpPr>
      <dsp:spPr>
        <a:xfrm>
          <a:off x="0" y="3979041"/>
          <a:ext cx="5816750" cy="159134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7596BD3-9DA4-46EE-88F5-F5280968706F}">
      <dsp:nvSpPr>
        <dsp:cNvPr id="0" name=""/>
        <dsp:cNvSpPr/>
      </dsp:nvSpPr>
      <dsp:spPr>
        <a:xfrm>
          <a:off x="481381" y="4337093"/>
          <a:ext cx="875239" cy="87523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1C96A9D-FBE0-4ECC-AF9E-43BA3346975A}">
      <dsp:nvSpPr>
        <dsp:cNvPr id="0" name=""/>
        <dsp:cNvSpPr/>
      </dsp:nvSpPr>
      <dsp:spPr>
        <a:xfrm>
          <a:off x="1838002" y="3979041"/>
          <a:ext cx="3978747" cy="1591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417" tIns="168417" rIns="168417" bIns="168417" numCol="1" spcCol="1270" anchor="ctr" anchorCtr="0">
          <a:noAutofit/>
        </a:bodyPr>
        <a:lstStyle/>
        <a:p>
          <a:pPr marL="0" lvl="0" indent="0" algn="l" defTabSz="889000">
            <a:lnSpc>
              <a:spcPct val="90000"/>
            </a:lnSpc>
            <a:spcBef>
              <a:spcPct val="0"/>
            </a:spcBef>
            <a:spcAft>
              <a:spcPct val="35000"/>
            </a:spcAft>
            <a:buNone/>
          </a:pPr>
          <a:r>
            <a:rPr lang="en-US" sz="2000" kern="1200" baseline="0"/>
            <a:t>The boatfax boat value calculator is an easy one to use and is pretty fast</a:t>
          </a:r>
          <a:endParaRPr lang="en-US" sz="2000" kern="1200"/>
        </a:p>
      </dsp:txBody>
      <dsp:txXfrm>
        <a:off x="1838002" y="3979041"/>
        <a:ext cx="3978747" cy="159134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0F4926-B60E-41A6-B4A7-7A73BF624252}">
      <dsp:nvSpPr>
        <dsp:cNvPr id="0" name=""/>
        <dsp:cNvSpPr/>
      </dsp:nvSpPr>
      <dsp:spPr>
        <a:xfrm>
          <a:off x="0" y="0"/>
          <a:ext cx="3208734" cy="3364414"/>
        </a:xfrm>
        <a:prstGeom prst="rect">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50165" tIns="330200" rIns="250165" bIns="330200" numCol="1" spcCol="1270" anchor="t" anchorCtr="0">
          <a:noAutofit/>
        </a:bodyPr>
        <a:lstStyle/>
        <a:p>
          <a:pPr marL="0" lvl="0" indent="0" algn="l" defTabSz="889000">
            <a:lnSpc>
              <a:spcPct val="90000"/>
            </a:lnSpc>
            <a:spcBef>
              <a:spcPct val="0"/>
            </a:spcBef>
            <a:spcAft>
              <a:spcPct val="35000"/>
            </a:spcAft>
            <a:buNone/>
          </a:pPr>
          <a:r>
            <a:rPr lang="en-US" sz="2000" kern="1200" baseline="0" dirty="0"/>
            <a:t>Whenever you want to buy any used boat, you surely need to check its average market value before buying it</a:t>
          </a:r>
          <a:endParaRPr lang="en-US" sz="2000" kern="1200" dirty="0"/>
        </a:p>
      </dsp:txBody>
      <dsp:txXfrm>
        <a:off x="0" y="1278477"/>
        <a:ext cx="3208734" cy="2018648"/>
      </dsp:txXfrm>
    </dsp:sp>
    <dsp:sp modelId="{B826BE2C-08D0-4121-B77B-BE3426C5C956}">
      <dsp:nvSpPr>
        <dsp:cNvPr id="0" name=""/>
        <dsp:cNvSpPr/>
      </dsp:nvSpPr>
      <dsp:spPr>
        <a:xfrm>
          <a:off x="1099705" y="336441"/>
          <a:ext cx="1009324" cy="1009324"/>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78691" tIns="12700" rIns="78691"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1247517" y="484253"/>
        <a:ext cx="713700" cy="713700"/>
      </dsp:txXfrm>
    </dsp:sp>
    <dsp:sp modelId="{5993430F-EC17-47FB-813D-CEB4C193153D}">
      <dsp:nvSpPr>
        <dsp:cNvPr id="0" name=""/>
        <dsp:cNvSpPr/>
      </dsp:nvSpPr>
      <dsp:spPr>
        <a:xfrm>
          <a:off x="0" y="3364342"/>
          <a:ext cx="3208734" cy="72"/>
        </a:xfrm>
        <a:prstGeom prst="rect">
          <a:avLst/>
        </a:prstGeom>
        <a:gradFill rotWithShape="0">
          <a:gsLst>
            <a:gs pos="0">
              <a:schemeClr val="accent5">
                <a:hueOff val="304341"/>
                <a:satOff val="-2004"/>
                <a:lumOff val="-2274"/>
                <a:alphaOff val="0"/>
                <a:satMod val="103000"/>
                <a:lumMod val="102000"/>
                <a:tint val="94000"/>
              </a:schemeClr>
            </a:gs>
            <a:gs pos="50000">
              <a:schemeClr val="accent5">
                <a:hueOff val="304341"/>
                <a:satOff val="-2004"/>
                <a:lumOff val="-2274"/>
                <a:alphaOff val="0"/>
                <a:satMod val="110000"/>
                <a:lumMod val="100000"/>
                <a:shade val="100000"/>
              </a:schemeClr>
            </a:gs>
            <a:gs pos="100000">
              <a:schemeClr val="accent5">
                <a:hueOff val="304341"/>
                <a:satOff val="-2004"/>
                <a:lumOff val="-2274"/>
                <a:alphaOff val="0"/>
                <a:lumMod val="99000"/>
                <a:satMod val="120000"/>
                <a:shade val="78000"/>
              </a:schemeClr>
            </a:gs>
          </a:gsLst>
          <a:lin ang="5400000" scaled="0"/>
        </a:gradFill>
        <a:ln w="6350" cap="flat" cmpd="sng" algn="ctr">
          <a:solidFill>
            <a:schemeClr val="accent5">
              <a:hueOff val="304341"/>
              <a:satOff val="-2004"/>
              <a:lumOff val="-2274"/>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501AE832-42C7-411A-AF56-966280318EAD}">
      <dsp:nvSpPr>
        <dsp:cNvPr id="0" name=""/>
        <dsp:cNvSpPr/>
      </dsp:nvSpPr>
      <dsp:spPr>
        <a:xfrm>
          <a:off x="3529607" y="0"/>
          <a:ext cx="3208734" cy="3364414"/>
        </a:xfrm>
        <a:prstGeom prst="rect">
          <a:avLst/>
        </a:prstGeom>
        <a:solidFill>
          <a:schemeClr val="accent5">
            <a:tint val="40000"/>
            <a:alpha val="90000"/>
            <a:hueOff val="691019"/>
            <a:satOff val="-6711"/>
            <a:lumOff val="-1315"/>
            <a:alphaOff val="0"/>
          </a:schemeClr>
        </a:solidFill>
        <a:ln w="6350" cap="flat" cmpd="sng" algn="ctr">
          <a:solidFill>
            <a:schemeClr val="accent5">
              <a:tint val="40000"/>
              <a:alpha val="90000"/>
              <a:hueOff val="691019"/>
              <a:satOff val="-6711"/>
              <a:lumOff val="-1315"/>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50165" tIns="330200" rIns="250165" bIns="330200" numCol="1" spcCol="1270" anchor="t" anchorCtr="0">
          <a:noAutofit/>
        </a:bodyPr>
        <a:lstStyle/>
        <a:p>
          <a:pPr marL="0" lvl="0" indent="0" algn="l" defTabSz="889000">
            <a:lnSpc>
              <a:spcPct val="90000"/>
            </a:lnSpc>
            <a:spcBef>
              <a:spcPct val="0"/>
            </a:spcBef>
            <a:spcAft>
              <a:spcPct val="35000"/>
            </a:spcAft>
            <a:buNone/>
          </a:pPr>
          <a:r>
            <a:rPr lang="en-US" sz="2000" kern="1200" baseline="0" dirty="0"/>
            <a:t>We covered the 10 best boat value calculations websites in this product review</a:t>
          </a:r>
          <a:endParaRPr lang="en-US" sz="2000" kern="1200" dirty="0"/>
        </a:p>
      </dsp:txBody>
      <dsp:txXfrm>
        <a:off x="3529607" y="1278477"/>
        <a:ext cx="3208734" cy="2018648"/>
      </dsp:txXfrm>
    </dsp:sp>
    <dsp:sp modelId="{2DDFEE97-EB6D-43F8-B08F-0AC2CE2F983C}">
      <dsp:nvSpPr>
        <dsp:cNvPr id="0" name=""/>
        <dsp:cNvSpPr/>
      </dsp:nvSpPr>
      <dsp:spPr>
        <a:xfrm>
          <a:off x="4629312" y="336441"/>
          <a:ext cx="1009324" cy="1009324"/>
        </a:xfrm>
        <a:prstGeom prst="ellipse">
          <a:avLst/>
        </a:prstGeom>
        <a:gradFill rotWithShape="0">
          <a:gsLst>
            <a:gs pos="0">
              <a:schemeClr val="accent5">
                <a:hueOff val="608682"/>
                <a:satOff val="-4008"/>
                <a:lumOff val="-4549"/>
                <a:alphaOff val="0"/>
                <a:satMod val="103000"/>
                <a:lumMod val="102000"/>
                <a:tint val="94000"/>
              </a:schemeClr>
            </a:gs>
            <a:gs pos="50000">
              <a:schemeClr val="accent5">
                <a:hueOff val="608682"/>
                <a:satOff val="-4008"/>
                <a:lumOff val="-4549"/>
                <a:alphaOff val="0"/>
                <a:satMod val="110000"/>
                <a:lumMod val="100000"/>
                <a:shade val="100000"/>
              </a:schemeClr>
            </a:gs>
            <a:gs pos="100000">
              <a:schemeClr val="accent5">
                <a:hueOff val="608682"/>
                <a:satOff val="-4008"/>
                <a:lumOff val="-4549"/>
                <a:alphaOff val="0"/>
                <a:lumMod val="99000"/>
                <a:satMod val="120000"/>
                <a:shade val="78000"/>
              </a:schemeClr>
            </a:gs>
          </a:gsLst>
          <a:lin ang="5400000" scaled="0"/>
        </a:gradFill>
        <a:ln w="6350" cap="flat" cmpd="sng" algn="ctr">
          <a:solidFill>
            <a:schemeClr val="accent5">
              <a:hueOff val="608682"/>
              <a:satOff val="-4008"/>
              <a:lumOff val="-4549"/>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78691" tIns="12700" rIns="78691"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4777124" y="484253"/>
        <a:ext cx="713700" cy="713700"/>
      </dsp:txXfrm>
    </dsp:sp>
    <dsp:sp modelId="{B92B9E26-A251-495E-813E-13A222A6AB23}">
      <dsp:nvSpPr>
        <dsp:cNvPr id="0" name=""/>
        <dsp:cNvSpPr/>
      </dsp:nvSpPr>
      <dsp:spPr>
        <a:xfrm>
          <a:off x="3529607" y="3364342"/>
          <a:ext cx="3208734" cy="72"/>
        </a:xfrm>
        <a:prstGeom prst="rect">
          <a:avLst/>
        </a:prstGeom>
        <a:gradFill rotWithShape="0">
          <a:gsLst>
            <a:gs pos="0">
              <a:schemeClr val="accent5">
                <a:hueOff val="913022"/>
                <a:satOff val="-6013"/>
                <a:lumOff val="-6823"/>
                <a:alphaOff val="0"/>
                <a:satMod val="103000"/>
                <a:lumMod val="102000"/>
                <a:tint val="94000"/>
              </a:schemeClr>
            </a:gs>
            <a:gs pos="50000">
              <a:schemeClr val="accent5">
                <a:hueOff val="913022"/>
                <a:satOff val="-6013"/>
                <a:lumOff val="-6823"/>
                <a:alphaOff val="0"/>
                <a:satMod val="110000"/>
                <a:lumMod val="100000"/>
                <a:shade val="100000"/>
              </a:schemeClr>
            </a:gs>
            <a:gs pos="100000">
              <a:schemeClr val="accent5">
                <a:hueOff val="913022"/>
                <a:satOff val="-6013"/>
                <a:lumOff val="-6823"/>
                <a:alphaOff val="0"/>
                <a:lumMod val="99000"/>
                <a:satMod val="120000"/>
                <a:shade val="78000"/>
              </a:schemeClr>
            </a:gs>
          </a:gsLst>
          <a:lin ang="5400000" scaled="0"/>
        </a:gradFill>
        <a:ln w="6350" cap="flat" cmpd="sng" algn="ctr">
          <a:solidFill>
            <a:schemeClr val="accent5">
              <a:hueOff val="913022"/>
              <a:satOff val="-6013"/>
              <a:lumOff val="-6823"/>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A1484D66-22C8-4118-9B5A-75E553361A88}">
      <dsp:nvSpPr>
        <dsp:cNvPr id="0" name=""/>
        <dsp:cNvSpPr/>
      </dsp:nvSpPr>
      <dsp:spPr>
        <a:xfrm>
          <a:off x="7059215" y="0"/>
          <a:ext cx="3208734" cy="3364414"/>
        </a:xfrm>
        <a:prstGeom prst="rect">
          <a:avLst/>
        </a:prstGeom>
        <a:solidFill>
          <a:schemeClr val="accent5">
            <a:tint val="40000"/>
            <a:alpha val="90000"/>
            <a:hueOff val="1382038"/>
            <a:satOff val="-13423"/>
            <a:lumOff val="-2630"/>
            <a:alphaOff val="0"/>
          </a:schemeClr>
        </a:solidFill>
        <a:ln w="6350" cap="flat" cmpd="sng" algn="ctr">
          <a:solidFill>
            <a:schemeClr val="accent5">
              <a:tint val="40000"/>
              <a:alpha val="90000"/>
              <a:hueOff val="1382038"/>
              <a:satOff val="-13423"/>
              <a:lumOff val="-263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50165" tIns="330200" rIns="250165" bIns="330200" numCol="1" spcCol="1270" anchor="t" anchorCtr="0">
          <a:noAutofit/>
        </a:bodyPr>
        <a:lstStyle/>
        <a:p>
          <a:pPr marL="0" lvl="0" indent="0" algn="l" defTabSz="889000">
            <a:lnSpc>
              <a:spcPct val="90000"/>
            </a:lnSpc>
            <a:spcBef>
              <a:spcPct val="0"/>
            </a:spcBef>
            <a:spcAft>
              <a:spcPct val="35000"/>
            </a:spcAft>
            <a:buNone/>
          </a:pPr>
          <a:r>
            <a:rPr lang="en-CA" sz="2000" kern="1200" baseline="0" dirty="0"/>
            <a:t>A boat's history affects its value so make sure to check the Boat Alert HIN Lookup Report.</a:t>
          </a:r>
          <a:endParaRPr lang="en-US" sz="2000" kern="1200" dirty="0"/>
        </a:p>
      </dsp:txBody>
      <dsp:txXfrm>
        <a:off x="7059215" y="1278477"/>
        <a:ext cx="3208734" cy="2018648"/>
      </dsp:txXfrm>
    </dsp:sp>
    <dsp:sp modelId="{380929E6-2A05-4973-8BDC-7ECCBB115481}">
      <dsp:nvSpPr>
        <dsp:cNvPr id="0" name=""/>
        <dsp:cNvSpPr/>
      </dsp:nvSpPr>
      <dsp:spPr>
        <a:xfrm>
          <a:off x="8158920" y="336441"/>
          <a:ext cx="1009324" cy="1009324"/>
        </a:xfrm>
        <a:prstGeom prst="ellipse">
          <a:avLst/>
        </a:prstGeom>
        <a:gradFill rotWithShape="0">
          <a:gsLst>
            <a:gs pos="0">
              <a:schemeClr val="accent5">
                <a:hueOff val="1217363"/>
                <a:satOff val="-8017"/>
                <a:lumOff val="-9098"/>
                <a:alphaOff val="0"/>
                <a:satMod val="103000"/>
                <a:lumMod val="102000"/>
                <a:tint val="94000"/>
              </a:schemeClr>
            </a:gs>
            <a:gs pos="50000">
              <a:schemeClr val="accent5">
                <a:hueOff val="1217363"/>
                <a:satOff val="-8017"/>
                <a:lumOff val="-9098"/>
                <a:alphaOff val="0"/>
                <a:satMod val="110000"/>
                <a:lumMod val="100000"/>
                <a:shade val="100000"/>
              </a:schemeClr>
            </a:gs>
            <a:gs pos="100000">
              <a:schemeClr val="accent5">
                <a:hueOff val="1217363"/>
                <a:satOff val="-8017"/>
                <a:lumOff val="-9098"/>
                <a:alphaOff val="0"/>
                <a:lumMod val="99000"/>
                <a:satMod val="120000"/>
                <a:shade val="78000"/>
              </a:schemeClr>
            </a:gs>
          </a:gsLst>
          <a:lin ang="5400000" scaled="0"/>
        </a:gradFill>
        <a:ln w="6350" cap="flat" cmpd="sng" algn="ctr">
          <a:solidFill>
            <a:schemeClr val="accent5">
              <a:hueOff val="1217363"/>
              <a:satOff val="-8017"/>
              <a:lumOff val="-9098"/>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78691" tIns="12700" rIns="78691"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8306732" y="484253"/>
        <a:ext cx="713700" cy="713700"/>
      </dsp:txXfrm>
    </dsp:sp>
    <dsp:sp modelId="{973D07BB-9A6C-46BE-B1A9-09FC3566CB52}">
      <dsp:nvSpPr>
        <dsp:cNvPr id="0" name=""/>
        <dsp:cNvSpPr/>
      </dsp:nvSpPr>
      <dsp:spPr>
        <a:xfrm>
          <a:off x="7059215" y="3364342"/>
          <a:ext cx="3208734" cy="72"/>
        </a:xfrm>
        <a:prstGeom prst="rect">
          <a:avLst/>
        </a:prstGeom>
        <a:gradFill rotWithShape="0">
          <a:gsLst>
            <a:gs pos="0">
              <a:schemeClr val="accent5">
                <a:hueOff val="1521704"/>
                <a:satOff val="-10021"/>
                <a:lumOff val="-11372"/>
                <a:alphaOff val="0"/>
                <a:satMod val="103000"/>
                <a:lumMod val="102000"/>
                <a:tint val="94000"/>
              </a:schemeClr>
            </a:gs>
            <a:gs pos="50000">
              <a:schemeClr val="accent5">
                <a:hueOff val="1521704"/>
                <a:satOff val="-10021"/>
                <a:lumOff val="-11372"/>
                <a:alphaOff val="0"/>
                <a:satMod val="110000"/>
                <a:lumMod val="100000"/>
                <a:shade val="100000"/>
              </a:schemeClr>
            </a:gs>
            <a:gs pos="100000">
              <a:schemeClr val="accent5">
                <a:hueOff val="1521704"/>
                <a:satOff val="-10021"/>
                <a:lumOff val="-11372"/>
                <a:alphaOff val="0"/>
                <a:lumMod val="99000"/>
                <a:satMod val="120000"/>
                <a:shade val="78000"/>
              </a:schemeClr>
            </a:gs>
          </a:gsLst>
          <a:lin ang="5400000" scaled="0"/>
        </a:gradFill>
        <a:ln w="6350" cap="flat" cmpd="sng" algn="ctr">
          <a:solidFill>
            <a:schemeClr val="accent5">
              <a:hueOff val="1521704"/>
              <a:satOff val="-10021"/>
              <a:lumOff val="-11372"/>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3.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A1C012-8297-4361-ACE8-A2509FB18911}"/>
              </a:ext>
            </a:extLst>
          </p:cNvPr>
          <p:cNvSpPr/>
          <p:nvPr/>
        </p:nvSpPr>
        <p:spPr>
          <a:xfrm>
            <a:off x="0" y="4206240"/>
            <a:ext cx="12192000"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EC2572-8518-46FF-8F60-FE2963DF4A6E}"/>
              </a:ext>
            </a:extLst>
          </p:cNvPr>
          <p:cNvSpPr>
            <a:spLocks noGrp="1"/>
          </p:cNvSpPr>
          <p:nvPr>
            <p:ph type="ctrTitle"/>
          </p:nvPr>
        </p:nvSpPr>
        <p:spPr>
          <a:xfrm>
            <a:off x="960120" y="640080"/>
            <a:ext cx="10268712" cy="3227832"/>
          </a:xfrm>
        </p:spPr>
        <p:txBody>
          <a:bodyPr anchor="b">
            <a:normAutofit/>
          </a:bodyPr>
          <a:lstStyle>
            <a:lvl1pPr algn="ctr">
              <a:defRPr sz="8800" baseline="0">
                <a:solidFill>
                  <a:schemeClr val="tx1"/>
                </a:solidFill>
              </a:defRPr>
            </a:lvl1pPr>
          </a:lstStyle>
          <a:p>
            <a:r>
              <a:rPr lang="en-US" dirty="0"/>
              <a:t>Click to edit Master title style</a:t>
            </a:r>
          </a:p>
        </p:txBody>
      </p:sp>
      <p:sp>
        <p:nvSpPr>
          <p:cNvPr id="3" name="Subtitle 2">
            <a:extLst>
              <a:ext uri="{FF2B5EF4-FFF2-40B4-BE49-F238E27FC236}">
                <a16:creationId xmlns:a16="http://schemas.microsoft.com/office/drawing/2014/main" id="{A7A0C76A-7715-48A4-8CF5-14BBF61962A1}"/>
              </a:ext>
            </a:extLst>
          </p:cNvPr>
          <p:cNvSpPr>
            <a:spLocks noGrp="1"/>
          </p:cNvSpPr>
          <p:nvPr>
            <p:ph type="subTitle" idx="1"/>
          </p:nvPr>
        </p:nvSpPr>
        <p:spPr>
          <a:xfrm>
            <a:off x="960120" y="4526280"/>
            <a:ext cx="10268712" cy="1508760"/>
          </a:xfrm>
        </p:spPr>
        <p:txBody>
          <a:bodyPr>
            <a:normAutofit/>
          </a:bodyPr>
          <a:lstStyle>
            <a:lvl1pPr marL="0" indent="0" algn="ctr">
              <a:buNone/>
              <a:defRPr sz="36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Date Placeholder 10">
            <a:extLst>
              <a:ext uri="{FF2B5EF4-FFF2-40B4-BE49-F238E27FC236}">
                <a16:creationId xmlns:a16="http://schemas.microsoft.com/office/drawing/2014/main" id="{52D4EF84-F7DF-49C5-9285-301284ADB99A}"/>
              </a:ext>
            </a:extLst>
          </p:cNvPr>
          <p:cNvSpPr>
            <a:spLocks noGrp="1"/>
          </p:cNvSpPr>
          <p:nvPr>
            <p:ph type="dt" sz="half" idx="10"/>
          </p:nvPr>
        </p:nvSpPr>
        <p:spPr/>
        <p:txBody>
          <a:bodyPr/>
          <a:lstStyle>
            <a:lvl1pPr>
              <a:defRPr>
                <a:solidFill>
                  <a:schemeClr val="bg1"/>
                </a:solidFill>
              </a:defRPr>
            </a:lvl1pPr>
          </a:lstStyle>
          <a:p>
            <a:pPr algn="r"/>
            <a:fld id="{A37D6D71-8B28-4ED6-B932-04B197003D23}" type="datetimeFigureOut">
              <a:rPr lang="en-US" smtClean="0"/>
              <a:pPr algn="r"/>
              <a:t>3/19/2022</a:t>
            </a:fld>
            <a:endParaRPr lang="en-US" dirty="0"/>
          </a:p>
        </p:txBody>
      </p:sp>
      <p:sp>
        <p:nvSpPr>
          <p:cNvPr id="12" name="Footer Placeholder 11">
            <a:extLst>
              <a:ext uri="{FF2B5EF4-FFF2-40B4-BE49-F238E27FC236}">
                <a16:creationId xmlns:a16="http://schemas.microsoft.com/office/drawing/2014/main" id="{81266E04-79AF-49EF-86BC-DB29D304BBEC}"/>
              </a:ext>
            </a:extLst>
          </p:cNvPr>
          <p:cNvSpPr>
            <a:spLocks noGrp="1"/>
          </p:cNvSpPr>
          <p:nvPr>
            <p:ph type="ftr" sz="quarter" idx="11"/>
          </p:nvPr>
        </p:nvSpPr>
        <p:spPr/>
        <p:txBody>
          <a:bodyPr/>
          <a:lstStyle>
            <a:lvl1pPr>
              <a:defRPr>
                <a:solidFill>
                  <a:schemeClr val="bg1"/>
                </a:solidFill>
              </a:defRPr>
            </a:lvl1pPr>
          </a:lstStyle>
          <a:p>
            <a:endParaRPr lang="en-US" dirty="0">
              <a:solidFill>
                <a:schemeClr val="bg1"/>
              </a:solidFill>
            </a:endParaRPr>
          </a:p>
        </p:txBody>
      </p:sp>
      <p:sp>
        <p:nvSpPr>
          <p:cNvPr id="13" name="Slide Number Placeholder 12">
            <a:extLst>
              <a:ext uri="{FF2B5EF4-FFF2-40B4-BE49-F238E27FC236}">
                <a16:creationId xmlns:a16="http://schemas.microsoft.com/office/drawing/2014/main" id="{90DF5B53-9A9A-46CE-A910-25ADA58753A8}"/>
              </a:ext>
            </a:extLst>
          </p:cNvPr>
          <p:cNvSpPr>
            <a:spLocks noGrp="1"/>
          </p:cNvSpPr>
          <p:nvPr>
            <p:ph type="sldNum" sz="quarter" idx="12"/>
          </p:nvPr>
        </p:nvSpPr>
        <p:spPr/>
        <p:txBody>
          <a:bodyPr/>
          <a:lstStyle>
            <a:lvl1pPr>
              <a:defRPr>
                <a:solidFill>
                  <a:schemeClr val="bg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5732676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80910-921F-4143-AB01-0F0AFC2908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0182FC-5A0B-4C24-A6ED-990ED5BA908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B6172F4-3DB0-4AE3-8926-081B78034C68}"/>
              </a:ext>
            </a:extLst>
          </p:cNvPr>
          <p:cNvSpPr>
            <a:spLocks noGrp="1"/>
          </p:cNvSpPr>
          <p:nvPr>
            <p:ph type="dt" sz="half" idx="10"/>
          </p:nvPr>
        </p:nvSpPr>
        <p:spPr/>
        <p:txBody>
          <a:bodyPr/>
          <a:lstStyle/>
          <a:p>
            <a:pPr algn="r"/>
            <a:fld id="{A37D6D71-8B28-4ED6-B932-04B197003D23}" type="datetimeFigureOut">
              <a:rPr lang="en-US" smtClean="0"/>
              <a:pPr algn="r"/>
              <a:t>3/19/2022</a:t>
            </a:fld>
            <a:endParaRPr lang="en-US" dirty="0"/>
          </a:p>
        </p:txBody>
      </p:sp>
      <p:sp>
        <p:nvSpPr>
          <p:cNvPr id="8" name="Footer Placeholder 7">
            <a:extLst>
              <a:ext uri="{FF2B5EF4-FFF2-40B4-BE49-F238E27FC236}">
                <a16:creationId xmlns:a16="http://schemas.microsoft.com/office/drawing/2014/main" id="{825F1358-C731-465B-BCB1-2CCBFD6ECF7E}"/>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C8D59536-57D3-4C8A-A207-568465A32E45}"/>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675496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81E0804-8E9E-4C6E-B18D-44FE715B239E}"/>
              </a:ext>
            </a:extLst>
          </p:cNvPr>
          <p:cNvSpPr/>
          <p:nvPr/>
        </p:nvSpPr>
        <p:spPr>
          <a:xfrm>
            <a:off x="0" y="0"/>
            <a:ext cx="12192000" cy="42249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278AA1-17A5-44BF-8791-EACDA31F5D86}"/>
              </a:ext>
            </a:extLst>
          </p:cNvPr>
          <p:cNvSpPr>
            <a:spLocks noGrp="1"/>
          </p:cNvSpPr>
          <p:nvPr>
            <p:ph type="title"/>
          </p:nvPr>
        </p:nvSpPr>
        <p:spPr>
          <a:xfrm>
            <a:off x="960120" y="768096"/>
            <a:ext cx="10268712" cy="3136392"/>
          </a:xfrm>
        </p:spPr>
        <p:txBody>
          <a:bodyPr anchor="b">
            <a:normAutofit/>
          </a:bodyPr>
          <a:lstStyle>
            <a:lvl1pPr>
              <a:defRPr sz="720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01203A5-DA79-4778-AB85-150365748494}"/>
              </a:ext>
            </a:extLst>
          </p:cNvPr>
          <p:cNvSpPr>
            <a:spLocks noGrp="1"/>
          </p:cNvSpPr>
          <p:nvPr>
            <p:ph type="body" idx="1"/>
          </p:nvPr>
        </p:nvSpPr>
        <p:spPr>
          <a:xfrm>
            <a:off x="960120" y="4544568"/>
            <a:ext cx="10268712" cy="1545336"/>
          </a:xfrm>
        </p:spPr>
        <p:txBody>
          <a:bodyPr>
            <a:normAutofit/>
          </a:bodyPr>
          <a:lstStyle>
            <a:lvl1pPr marL="0" indent="0">
              <a:buNone/>
              <a:defRPr sz="3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9" name="Date Placeholder 8">
            <a:extLst>
              <a:ext uri="{FF2B5EF4-FFF2-40B4-BE49-F238E27FC236}">
                <a16:creationId xmlns:a16="http://schemas.microsoft.com/office/drawing/2014/main" id="{CE3B1B5E-0912-44AE-BAED-70B980E53915}"/>
              </a:ext>
            </a:extLst>
          </p:cNvPr>
          <p:cNvSpPr>
            <a:spLocks noGrp="1"/>
          </p:cNvSpPr>
          <p:nvPr>
            <p:ph type="dt" sz="half" idx="10"/>
          </p:nvPr>
        </p:nvSpPr>
        <p:spPr/>
        <p:txBody>
          <a:bodyPr/>
          <a:lstStyle/>
          <a:p>
            <a:pPr algn="r"/>
            <a:fld id="{A37D6D71-8B28-4ED6-B932-04B197003D23}" type="datetimeFigureOut">
              <a:rPr lang="en-US" smtClean="0"/>
              <a:pPr algn="r"/>
              <a:t>3/19/2022</a:t>
            </a:fld>
            <a:endParaRPr lang="en-US" dirty="0"/>
          </a:p>
        </p:txBody>
      </p:sp>
      <p:sp>
        <p:nvSpPr>
          <p:cNvPr id="10" name="Footer Placeholder 9">
            <a:extLst>
              <a:ext uri="{FF2B5EF4-FFF2-40B4-BE49-F238E27FC236}">
                <a16:creationId xmlns:a16="http://schemas.microsoft.com/office/drawing/2014/main" id="{346C82F1-A7B2-4F03-A26B-59D79BF5BFD5}"/>
              </a:ext>
            </a:extLst>
          </p:cNvPr>
          <p:cNvSpPr>
            <a:spLocks noGrp="1"/>
          </p:cNvSpPr>
          <p:nvPr>
            <p:ph type="ftr" sz="quarter" idx="11"/>
          </p:nvPr>
        </p:nvSpPr>
        <p:spPr/>
        <p:txBody>
          <a:bodyPr/>
          <a:lstStyle/>
          <a:p>
            <a:endParaRPr lang="en-US" dirty="0">
              <a:solidFill>
                <a:schemeClr val="tx1"/>
              </a:solidFill>
            </a:endParaRPr>
          </a:p>
        </p:txBody>
      </p:sp>
      <p:sp>
        <p:nvSpPr>
          <p:cNvPr id="11" name="Slide Number Placeholder 10">
            <a:extLst>
              <a:ext uri="{FF2B5EF4-FFF2-40B4-BE49-F238E27FC236}">
                <a16:creationId xmlns:a16="http://schemas.microsoft.com/office/drawing/2014/main" id="{B1DC1ABC-47A9-477B-A29D-F6690EE6B532}"/>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50888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5F398-F05F-4793-9FA5-5B817EB95A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17F1CD-2CD4-4BBB-AB36-73A20B1A8D69}"/>
              </a:ext>
            </a:extLst>
          </p:cNvPr>
          <p:cNvSpPr>
            <a:spLocks noGrp="1"/>
          </p:cNvSpPr>
          <p:nvPr>
            <p:ph sz="half" idx="1"/>
          </p:nvPr>
        </p:nvSpPr>
        <p:spPr>
          <a:xfrm>
            <a:off x="960120" y="2587752"/>
            <a:ext cx="4815840" cy="35935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67BBE02-B884-4CCC-9CBD-13B792BBA2BE}"/>
              </a:ext>
            </a:extLst>
          </p:cNvPr>
          <p:cNvSpPr>
            <a:spLocks noGrp="1"/>
          </p:cNvSpPr>
          <p:nvPr>
            <p:ph sz="half" idx="2"/>
          </p:nvPr>
        </p:nvSpPr>
        <p:spPr>
          <a:xfrm>
            <a:off x="6412992" y="2583371"/>
            <a:ext cx="4815840" cy="35935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Date Placeholder 11">
            <a:extLst>
              <a:ext uri="{FF2B5EF4-FFF2-40B4-BE49-F238E27FC236}">
                <a16:creationId xmlns:a16="http://schemas.microsoft.com/office/drawing/2014/main" id="{B7FBE509-AA68-4D63-A589-AD5DE7FFFECA}"/>
              </a:ext>
            </a:extLst>
          </p:cNvPr>
          <p:cNvSpPr>
            <a:spLocks noGrp="1"/>
          </p:cNvSpPr>
          <p:nvPr>
            <p:ph type="dt" sz="half" idx="10"/>
          </p:nvPr>
        </p:nvSpPr>
        <p:spPr/>
        <p:txBody>
          <a:bodyPr/>
          <a:lstStyle/>
          <a:p>
            <a:pPr algn="r"/>
            <a:fld id="{A37D6D71-8B28-4ED6-B932-04B197003D23}" type="datetimeFigureOut">
              <a:rPr lang="en-US" smtClean="0"/>
              <a:pPr algn="r"/>
              <a:t>3/19/2022</a:t>
            </a:fld>
            <a:endParaRPr lang="en-US" dirty="0"/>
          </a:p>
        </p:txBody>
      </p:sp>
      <p:sp>
        <p:nvSpPr>
          <p:cNvPr id="13" name="Footer Placeholder 12">
            <a:extLst>
              <a:ext uri="{FF2B5EF4-FFF2-40B4-BE49-F238E27FC236}">
                <a16:creationId xmlns:a16="http://schemas.microsoft.com/office/drawing/2014/main" id="{9C1A4D52-57E4-4F45-BC2C-9FD73E9CEC59}"/>
              </a:ext>
            </a:extLst>
          </p:cNvPr>
          <p:cNvSpPr>
            <a:spLocks noGrp="1"/>
          </p:cNvSpPr>
          <p:nvPr>
            <p:ph type="ftr" sz="quarter" idx="11"/>
          </p:nvPr>
        </p:nvSpPr>
        <p:spPr/>
        <p:txBody>
          <a:bodyPr/>
          <a:lstStyle/>
          <a:p>
            <a:endParaRPr lang="en-US" dirty="0">
              <a:solidFill>
                <a:schemeClr val="tx1"/>
              </a:solidFill>
            </a:endParaRPr>
          </a:p>
        </p:txBody>
      </p:sp>
      <p:sp>
        <p:nvSpPr>
          <p:cNvPr id="14" name="Slide Number Placeholder 13">
            <a:extLst>
              <a:ext uri="{FF2B5EF4-FFF2-40B4-BE49-F238E27FC236}">
                <a16:creationId xmlns:a16="http://schemas.microsoft.com/office/drawing/2014/main" id="{E76AD5E1-358D-4236-85AE-74713259EF08}"/>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988628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287D32C-166A-4FBE-B24D-C25769095429}"/>
              </a:ext>
            </a:extLst>
          </p:cNvPr>
          <p:cNvSpPr>
            <a:spLocks noGrp="1"/>
          </p:cNvSpPr>
          <p:nvPr>
            <p:ph type="body" idx="1"/>
          </p:nvPr>
        </p:nvSpPr>
        <p:spPr>
          <a:xfrm>
            <a:off x="960121" y="2587752"/>
            <a:ext cx="4818888" cy="892048"/>
          </a:xfrm>
        </p:spPr>
        <p:txBody>
          <a:bodyPr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9EC567-F249-462A-B71A-9C40D50E26AA}"/>
              </a:ext>
            </a:extLst>
          </p:cNvPr>
          <p:cNvSpPr>
            <a:spLocks noGrp="1"/>
          </p:cNvSpPr>
          <p:nvPr>
            <p:ph sz="half" idx="2"/>
          </p:nvPr>
        </p:nvSpPr>
        <p:spPr>
          <a:xfrm>
            <a:off x="960120" y="3594538"/>
            <a:ext cx="4818888" cy="2586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BB7D2C6-69D1-4DE4-BF68-5FB0623DB9E3}"/>
              </a:ext>
            </a:extLst>
          </p:cNvPr>
          <p:cNvSpPr>
            <a:spLocks noGrp="1"/>
          </p:cNvSpPr>
          <p:nvPr>
            <p:ph type="body" sz="quarter" idx="3"/>
          </p:nvPr>
        </p:nvSpPr>
        <p:spPr>
          <a:xfrm>
            <a:off x="6409944" y="2587752"/>
            <a:ext cx="4818888" cy="892048"/>
          </a:xfrm>
        </p:spPr>
        <p:txBody>
          <a:bodyPr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3367CC7-ED09-4F8D-A39A-C5969D33B9F8}"/>
              </a:ext>
            </a:extLst>
          </p:cNvPr>
          <p:cNvSpPr>
            <a:spLocks noGrp="1"/>
          </p:cNvSpPr>
          <p:nvPr>
            <p:ph sz="quarter" idx="4"/>
          </p:nvPr>
        </p:nvSpPr>
        <p:spPr>
          <a:xfrm>
            <a:off x="6409944" y="3594538"/>
            <a:ext cx="4818888" cy="2586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5F92A44F-DE98-4FB5-B474-5DCCDD267A79}"/>
              </a:ext>
            </a:extLst>
          </p:cNvPr>
          <p:cNvSpPr>
            <a:spLocks noGrp="1"/>
          </p:cNvSpPr>
          <p:nvPr>
            <p:ph type="dt" sz="half" idx="10"/>
          </p:nvPr>
        </p:nvSpPr>
        <p:spPr/>
        <p:txBody>
          <a:bodyPr/>
          <a:lstStyle/>
          <a:p>
            <a:pPr algn="r"/>
            <a:fld id="{A37D6D71-8B28-4ED6-B932-04B197003D23}" type="datetimeFigureOut">
              <a:rPr lang="en-US" smtClean="0"/>
              <a:pPr algn="r"/>
              <a:t>3/19/2022</a:t>
            </a:fld>
            <a:endParaRPr lang="en-US" dirty="0"/>
          </a:p>
        </p:txBody>
      </p:sp>
      <p:sp>
        <p:nvSpPr>
          <p:cNvPr id="11" name="Footer Placeholder 10">
            <a:extLst>
              <a:ext uri="{FF2B5EF4-FFF2-40B4-BE49-F238E27FC236}">
                <a16:creationId xmlns:a16="http://schemas.microsoft.com/office/drawing/2014/main" id="{3ACC79DA-A9E4-4E93-93F1-81907A901BBB}"/>
              </a:ext>
            </a:extLst>
          </p:cNvPr>
          <p:cNvSpPr>
            <a:spLocks noGrp="1"/>
          </p:cNvSpPr>
          <p:nvPr>
            <p:ph type="ftr" sz="quarter" idx="11"/>
          </p:nvPr>
        </p:nvSpPr>
        <p:spPr/>
        <p:txBody>
          <a:bodyPr/>
          <a:lstStyle/>
          <a:p>
            <a:endParaRPr lang="en-US" dirty="0">
              <a:solidFill>
                <a:schemeClr val="tx1"/>
              </a:solidFill>
            </a:endParaRPr>
          </a:p>
        </p:txBody>
      </p:sp>
      <p:sp>
        <p:nvSpPr>
          <p:cNvPr id="12" name="Slide Number Placeholder 11">
            <a:extLst>
              <a:ext uri="{FF2B5EF4-FFF2-40B4-BE49-F238E27FC236}">
                <a16:creationId xmlns:a16="http://schemas.microsoft.com/office/drawing/2014/main" id="{404DFE57-AA80-4ED8-AD77-35CC56F3FBC6}"/>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13" name="Title 12">
            <a:extLst>
              <a:ext uri="{FF2B5EF4-FFF2-40B4-BE49-F238E27FC236}">
                <a16:creationId xmlns:a16="http://schemas.microsoft.com/office/drawing/2014/main" id="{FB62259C-ADDF-4293-AD3B-AB2E04A7483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568302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C7BA0-DC57-452F-85B7-C979AA690920}"/>
              </a:ext>
            </a:extLst>
          </p:cNvPr>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F1C53797-8D72-4774-AC93-EB9FDD650CCD}"/>
              </a:ext>
            </a:extLst>
          </p:cNvPr>
          <p:cNvSpPr>
            <a:spLocks noGrp="1"/>
          </p:cNvSpPr>
          <p:nvPr>
            <p:ph type="dt" sz="half" idx="10"/>
          </p:nvPr>
        </p:nvSpPr>
        <p:spPr/>
        <p:txBody>
          <a:bodyPr/>
          <a:lstStyle/>
          <a:p>
            <a:pPr algn="r"/>
            <a:fld id="{A37D6D71-8B28-4ED6-B932-04B197003D23}" type="datetimeFigureOut">
              <a:rPr lang="en-US" smtClean="0"/>
              <a:pPr algn="r"/>
              <a:t>3/19/2022</a:t>
            </a:fld>
            <a:endParaRPr lang="en-US" dirty="0"/>
          </a:p>
        </p:txBody>
      </p:sp>
      <p:sp>
        <p:nvSpPr>
          <p:cNvPr id="7" name="Footer Placeholder 6">
            <a:extLst>
              <a:ext uri="{FF2B5EF4-FFF2-40B4-BE49-F238E27FC236}">
                <a16:creationId xmlns:a16="http://schemas.microsoft.com/office/drawing/2014/main" id="{9E945AB7-1A32-4516-ABF9-B40958AE2E73}"/>
              </a:ext>
            </a:extLst>
          </p:cNvPr>
          <p:cNvSpPr>
            <a:spLocks noGrp="1"/>
          </p:cNvSpPr>
          <p:nvPr>
            <p:ph type="ftr" sz="quarter" idx="11"/>
          </p:nvPr>
        </p:nvSpPr>
        <p:spPr/>
        <p:txBody>
          <a:bodyPr/>
          <a:lstStyle/>
          <a:p>
            <a:endParaRPr lang="en-US" dirty="0">
              <a:solidFill>
                <a:schemeClr val="tx1"/>
              </a:solidFill>
            </a:endParaRPr>
          </a:p>
        </p:txBody>
      </p:sp>
      <p:sp>
        <p:nvSpPr>
          <p:cNvPr id="8" name="Slide Number Placeholder 7">
            <a:extLst>
              <a:ext uri="{FF2B5EF4-FFF2-40B4-BE49-F238E27FC236}">
                <a16:creationId xmlns:a16="http://schemas.microsoft.com/office/drawing/2014/main" id="{B22923C3-1D67-4089-A6B1-9A10315E807F}"/>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355813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FC0A8DC1-14F6-453B-A724-D6493F063F83}"/>
              </a:ext>
            </a:extLst>
          </p:cNvPr>
          <p:cNvSpPr>
            <a:spLocks noGrp="1"/>
          </p:cNvSpPr>
          <p:nvPr>
            <p:ph type="dt" sz="half" idx="10"/>
          </p:nvPr>
        </p:nvSpPr>
        <p:spPr/>
        <p:txBody>
          <a:bodyPr/>
          <a:lstStyle/>
          <a:p>
            <a:pPr algn="r"/>
            <a:fld id="{A37D6D71-8B28-4ED6-B932-04B197003D23}" type="datetimeFigureOut">
              <a:rPr lang="en-US" smtClean="0"/>
              <a:pPr algn="r"/>
              <a:t>3/19/2022</a:t>
            </a:fld>
            <a:endParaRPr lang="en-US" dirty="0"/>
          </a:p>
        </p:txBody>
      </p:sp>
      <p:sp>
        <p:nvSpPr>
          <p:cNvPr id="6" name="Footer Placeholder 5">
            <a:extLst>
              <a:ext uri="{FF2B5EF4-FFF2-40B4-BE49-F238E27FC236}">
                <a16:creationId xmlns:a16="http://schemas.microsoft.com/office/drawing/2014/main" id="{66E63FF0-1A91-4698-B12A-112D05373593}"/>
              </a:ext>
            </a:extLst>
          </p:cNvPr>
          <p:cNvSpPr>
            <a:spLocks noGrp="1"/>
          </p:cNvSpPr>
          <p:nvPr>
            <p:ph type="ftr" sz="quarter" idx="11"/>
          </p:nvPr>
        </p:nvSpPr>
        <p:spPr/>
        <p:txBody>
          <a:bodyPr/>
          <a:lstStyle/>
          <a:p>
            <a:endParaRPr lang="en-US" dirty="0">
              <a:solidFill>
                <a:schemeClr val="tx1"/>
              </a:solidFill>
            </a:endParaRPr>
          </a:p>
        </p:txBody>
      </p:sp>
      <p:sp>
        <p:nvSpPr>
          <p:cNvPr id="7" name="Slide Number Placeholder 6">
            <a:extLst>
              <a:ext uri="{FF2B5EF4-FFF2-40B4-BE49-F238E27FC236}">
                <a16:creationId xmlns:a16="http://schemas.microsoft.com/office/drawing/2014/main" id="{1E066D53-44B3-4F04-93FD-9756A60139F9}"/>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200428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83A0FE-F7E3-433E-9A29-D778690D223A}"/>
              </a:ext>
            </a:extLst>
          </p:cNvPr>
          <p:cNvSpPr>
            <a:spLocks noGrp="1"/>
          </p:cNvSpPr>
          <p:nvPr>
            <p:ph idx="1"/>
          </p:nvPr>
        </p:nvSpPr>
        <p:spPr>
          <a:xfrm>
            <a:off x="5183188" y="2591850"/>
            <a:ext cx="6045644" cy="359359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1794B15D-55F5-4208-AF40-41CAFEB56F4C}"/>
              </a:ext>
            </a:extLst>
          </p:cNvPr>
          <p:cNvSpPr>
            <a:spLocks noGrp="1"/>
          </p:cNvSpPr>
          <p:nvPr>
            <p:ph type="body" sz="half" idx="2"/>
          </p:nvPr>
        </p:nvSpPr>
        <p:spPr>
          <a:xfrm>
            <a:off x="960120" y="2591850"/>
            <a:ext cx="3811905" cy="3277137"/>
          </a:xfrm>
        </p:spPr>
        <p:txBody>
          <a:bodyPr anchor="ct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E8A46CE7-2F0F-4C85-B633-B9FCB8347AE7}"/>
              </a:ext>
            </a:extLst>
          </p:cNvPr>
          <p:cNvSpPr>
            <a:spLocks noGrp="1"/>
          </p:cNvSpPr>
          <p:nvPr>
            <p:ph type="dt" sz="half" idx="10"/>
          </p:nvPr>
        </p:nvSpPr>
        <p:spPr/>
        <p:txBody>
          <a:bodyPr/>
          <a:lstStyle/>
          <a:p>
            <a:pPr algn="r"/>
            <a:fld id="{A37D6D71-8B28-4ED6-B932-04B197003D23}" type="datetimeFigureOut">
              <a:rPr lang="en-US" smtClean="0"/>
              <a:pPr algn="r"/>
              <a:t>3/19/2022</a:t>
            </a:fld>
            <a:endParaRPr lang="en-US" dirty="0"/>
          </a:p>
        </p:txBody>
      </p:sp>
      <p:sp>
        <p:nvSpPr>
          <p:cNvPr id="9" name="Footer Placeholder 8">
            <a:extLst>
              <a:ext uri="{FF2B5EF4-FFF2-40B4-BE49-F238E27FC236}">
                <a16:creationId xmlns:a16="http://schemas.microsoft.com/office/drawing/2014/main" id="{D0900919-3A73-4918-9D97-8DBE7ABB7A19}"/>
              </a:ext>
            </a:extLst>
          </p:cNvPr>
          <p:cNvSpPr>
            <a:spLocks noGrp="1"/>
          </p:cNvSpPr>
          <p:nvPr>
            <p:ph type="ftr" sz="quarter" idx="11"/>
          </p:nvPr>
        </p:nvSpPr>
        <p:spPr/>
        <p:txBody>
          <a:bodyPr/>
          <a:lstStyle/>
          <a:p>
            <a:endParaRPr lang="en-US" dirty="0">
              <a:solidFill>
                <a:schemeClr val="tx1"/>
              </a:solidFill>
            </a:endParaRPr>
          </a:p>
        </p:txBody>
      </p:sp>
      <p:sp>
        <p:nvSpPr>
          <p:cNvPr id="10" name="Slide Number Placeholder 9">
            <a:extLst>
              <a:ext uri="{FF2B5EF4-FFF2-40B4-BE49-F238E27FC236}">
                <a16:creationId xmlns:a16="http://schemas.microsoft.com/office/drawing/2014/main" id="{08BC1001-E44E-4A9A-9E60-2E319A844F65}"/>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11" name="Title 10">
            <a:extLst>
              <a:ext uri="{FF2B5EF4-FFF2-40B4-BE49-F238E27FC236}">
                <a16:creationId xmlns:a16="http://schemas.microsoft.com/office/drawing/2014/main" id="{A125AC31-022C-40AA-B65C-C9AC48395A6E}"/>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060627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797A575-703F-410E-9A84-F9B578FEAE80}"/>
              </a:ext>
            </a:extLst>
          </p:cNvPr>
          <p:cNvSpPr>
            <a:spLocks noGrp="1"/>
          </p:cNvSpPr>
          <p:nvPr>
            <p:ph type="pic" idx="1"/>
          </p:nvPr>
        </p:nvSpPr>
        <p:spPr>
          <a:xfrm>
            <a:off x="0" y="2267712"/>
            <a:ext cx="6571469" cy="4590288"/>
          </a:xfrm>
          <a:solidFill>
            <a:schemeClr val="bg1">
              <a:lumMod val="85000"/>
            </a:schemeClr>
          </a:solidFill>
          <a:ln>
            <a:no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1518B509-934D-400A-A922-45B61AC6EDD8}"/>
              </a:ext>
            </a:extLst>
          </p:cNvPr>
          <p:cNvSpPr>
            <a:spLocks noGrp="1"/>
          </p:cNvSpPr>
          <p:nvPr>
            <p:ph type="body" sz="half" idx="2"/>
          </p:nvPr>
        </p:nvSpPr>
        <p:spPr>
          <a:xfrm>
            <a:off x="7235971" y="2587752"/>
            <a:ext cx="3992856" cy="3593592"/>
          </a:xfrm>
        </p:spPr>
        <p:txBody>
          <a:bodyPr anchor="ct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99813C51-6954-4F3A-A043-D1BCC8B50F83}"/>
              </a:ext>
            </a:extLst>
          </p:cNvPr>
          <p:cNvSpPr>
            <a:spLocks noGrp="1"/>
          </p:cNvSpPr>
          <p:nvPr>
            <p:ph type="dt" sz="half" idx="10"/>
          </p:nvPr>
        </p:nvSpPr>
        <p:spPr/>
        <p:txBody>
          <a:bodyPr/>
          <a:lstStyle/>
          <a:p>
            <a:pPr algn="r"/>
            <a:fld id="{A37D6D71-8B28-4ED6-B932-04B197003D23}" type="datetimeFigureOut">
              <a:rPr lang="en-US" smtClean="0"/>
              <a:pPr algn="r"/>
              <a:t>3/19/2022</a:t>
            </a:fld>
            <a:endParaRPr lang="en-US" dirty="0"/>
          </a:p>
        </p:txBody>
      </p:sp>
      <p:sp>
        <p:nvSpPr>
          <p:cNvPr id="9" name="Footer Placeholder 8">
            <a:extLst>
              <a:ext uri="{FF2B5EF4-FFF2-40B4-BE49-F238E27FC236}">
                <a16:creationId xmlns:a16="http://schemas.microsoft.com/office/drawing/2014/main" id="{C0AC32FB-49A3-40E4-9D24-177597043627}"/>
              </a:ext>
            </a:extLst>
          </p:cNvPr>
          <p:cNvSpPr>
            <a:spLocks noGrp="1"/>
          </p:cNvSpPr>
          <p:nvPr>
            <p:ph type="ftr" sz="quarter" idx="11"/>
          </p:nvPr>
        </p:nvSpPr>
        <p:spPr/>
        <p:txBody>
          <a:bodyPr/>
          <a:lstStyle>
            <a:lvl1pPr>
              <a:defRPr>
                <a:solidFill>
                  <a:srgbClr val="FFFFFF"/>
                </a:solidFill>
                <a:effectLst>
                  <a:outerShdw blurRad="50800" dist="38100" dir="2700000" algn="tl" rotWithShape="0">
                    <a:prstClr val="black">
                      <a:alpha val="43000"/>
                    </a:prstClr>
                  </a:outerShdw>
                </a:effectLst>
              </a:defRPr>
            </a:lvl1pPr>
          </a:lstStyle>
          <a:p>
            <a:endParaRPr lang="en-US" dirty="0">
              <a:effectLst>
                <a:outerShdw blurRad="50800" dist="38100" dir="2700000" algn="tl" rotWithShape="0">
                  <a:prstClr val="black">
                    <a:alpha val="43000"/>
                  </a:prstClr>
                </a:outerShdw>
              </a:effectLst>
            </a:endParaRPr>
          </a:p>
        </p:txBody>
      </p:sp>
      <p:sp>
        <p:nvSpPr>
          <p:cNvPr id="10" name="Slide Number Placeholder 9">
            <a:extLst>
              <a:ext uri="{FF2B5EF4-FFF2-40B4-BE49-F238E27FC236}">
                <a16:creationId xmlns:a16="http://schemas.microsoft.com/office/drawing/2014/main" id="{EC93F5E6-DAE6-447B-8038-5F4C9A799F57}"/>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2" name="Title 1">
            <a:extLst>
              <a:ext uri="{FF2B5EF4-FFF2-40B4-BE49-F238E27FC236}">
                <a16:creationId xmlns:a16="http://schemas.microsoft.com/office/drawing/2014/main" id="{9BFF97FB-514D-4FE8-A9A4-E9A111A56ED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245777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327B9-64C6-4AFE-8E67-F60CD17A800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92656D-F600-4D76-8A0F-BDBE78759B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A13412-4939-4879-B91F-BB5B029B6CEB}"/>
              </a:ext>
            </a:extLst>
          </p:cNvPr>
          <p:cNvSpPr>
            <a:spLocks noGrp="1"/>
          </p:cNvSpPr>
          <p:nvPr>
            <p:ph type="dt" sz="half" idx="10"/>
          </p:nvPr>
        </p:nvSpPr>
        <p:spPr/>
        <p:txBody>
          <a:bodyPr/>
          <a:lstStyle/>
          <a:p>
            <a:pPr algn="r"/>
            <a:fld id="{A37D6D71-8B28-4ED6-B932-04B197003D23}" type="datetimeFigureOut">
              <a:rPr lang="en-US" smtClean="0"/>
              <a:pPr algn="r"/>
              <a:t>3/19/2022</a:t>
            </a:fld>
            <a:endParaRPr lang="en-US" dirty="0"/>
          </a:p>
        </p:txBody>
      </p:sp>
      <p:sp>
        <p:nvSpPr>
          <p:cNvPr id="8" name="Footer Placeholder 7">
            <a:extLst>
              <a:ext uri="{FF2B5EF4-FFF2-40B4-BE49-F238E27FC236}">
                <a16:creationId xmlns:a16="http://schemas.microsoft.com/office/drawing/2014/main" id="{95237DB9-DE7D-4687-82D7-612600F06C3E}"/>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6C819356-0444-4C23-82D3-E2FDE28D3DCB}"/>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749107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EB51B7C-D548-4AB7-90A4-C196105E6D56}"/>
              </a:ext>
            </a:extLst>
          </p:cNvPr>
          <p:cNvSpPr/>
          <p:nvPr/>
        </p:nvSpPr>
        <p:spPr>
          <a:xfrm>
            <a:off x="7108274" y="0"/>
            <a:ext cx="508372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32DC521B-8B54-4843-9FF4-B2C30FA0043F}"/>
              </a:ext>
            </a:extLst>
          </p:cNvPr>
          <p:cNvSpPr>
            <a:spLocks noGrp="1"/>
          </p:cNvSpPr>
          <p:nvPr>
            <p:ph type="title" orient="vert"/>
          </p:nvPr>
        </p:nvSpPr>
        <p:spPr>
          <a:xfrm>
            <a:off x="7751740" y="643467"/>
            <a:ext cx="3477092" cy="5533495"/>
          </a:xfrm>
        </p:spPr>
        <p:txBody>
          <a:bodyPr vert="eaVert" tIns="91440" bIns="91440"/>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410E3F10-9E27-41E6-A965-4243E37BE3D5}"/>
              </a:ext>
            </a:extLst>
          </p:cNvPr>
          <p:cNvSpPr>
            <a:spLocks noGrp="1"/>
          </p:cNvSpPr>
          <p:nvPr>
            <p:ph type="body" orient="vert" idx="1"/>
          </p:nvPr>
        </p:nvSpPr>
        <p:spPr>
          <a:xfrm>
            <a:off x="960120" y="643467"/>
            <a:ext cx="5504687" cy="5533496"/>
          </a:xfrm>
        </p:spPr>
        <p:txBody>
          <a:bodyPr vert="eaVert" t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6341D62D-51A0-4AD7-8027-BF548FB6AAF3}"/>
              </a:ext>
            </a:extLst>
          </p:cNvPr>
          <p:cNvSpPr>
            <a:spLocks noGrp="1"/>
          </p:cNvSpPr>
          <p:nvPr>
            <p:ph type="dt" sz="half" idx="10"/>
          </p:nvPr>
        </p:nvSpPr>
        <p:spPr>
          <a:xfrm>
            <a:off x="7617898" y="6356350"/>
            <a:ext cx="2522798" cy="365125"/>
          </a:xfrm>
        </p:spPr>
        <p:txBody>
          <a:bodyPr/>
          <a:lstStyle>
            <a:lvl1pPr>
              <a:defRPr>
                <a:solidFill>
                  <a:schemeClr val="bg1"/>
                </a:solidFill>
              </a:defRPr>
            </a:lvl1pPr>
          </a:lstStyle>
          <a:p>
            <a:pPr algn="r"/>
            <a:fld id="{A37D6D71-8B28-4ED6-B932-04B197003D23}" type="datetimeFigureOut">
              <a:rPr lang="en-US" smtClean="0"/>
              <a:pPr algn="r"/>
              <a:t>3/19/2022</a:t>
            </a:fld>
            <a:endParaRPr lang="en-US" dirty="0"/>
          </a:p>
        </p:txBody>
      </p:sp>
      <p:sp>
        <p:nvSpPr>
          <p:cNvPr id="8" name="Footer Placeholder 7">
            <a:extLst>
              <a:ext uri="{FF2B5EF4-FFF2-40B4-BE49-F238E27FC236}">
                <a16:creationId xmlns:a16="http://schemas.microsoft.com/office/drawing/2014/main" id="{A5857492-A701-44A1-B1D5-7B2C8CD06582}"/>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EED2E8AE-F1AA-4D19-A434-102501D3B460}"/>
              </a:ext>
            </a:extLst>
          </p:cNvPr>
          <p:cNvSpPr>
            <a:spLocks noGrp="1"/>
          </p:cNvSpPr>
          <p:nvPr>
            <p:ph type="sldNum" sz="quarter" idx="12"/>
          </p:nvPr>
        </p:nvSpPr>
        <p:spPr/>
        <p:txBody>
          <a:bodyPr/>
          <a:lstStyle>
            <a:lvl1pPr>
              <a:defRPr>
                <a:solidFill>
                  <a:schemeClr val="bg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847050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D153959-30FA-4987-A094-7243641F474B}"/>
              </a:ext>
            </a:extLst>
          </p:cNvPr>
          <p:cNvSpPr/>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50216229-A6DB-436A-B327-667E80F0A563}"/>
              </a:ext>
            </a:extLst>
          </p:cNvPr>
          <p:cNvSpPr>
            <a:spLocks noGrp="1"/>
          </p:cNvSpPr>
          <p:nvPr>
            <p:ph type="title"/>
          </p:nvPr>
        </p:nvSpPr>
        <p:spPr>
          <a:xfrm>
            <a:off x="960120" y="317814"/>
            <a:ext cx="10268712" cy="170078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2B351D-270D-480D-8AF5-6A213ED2B3FB}"/>
              </a:ext>
            </a:extLst>
          </p:cNvPr>
          <p:cNvSpPr>
            <a:spLocks noGrp="1"/>
          </p:cNvSpPr>
          <p:nvPr>
            <p:ph type="body" idx="1"/>
          </p:nvPr>
        </p:nvSpPr>
        <p:spPr>
          <a:xfrm>
            <a:off x="960120" y="2587752"/>
            <a:ext cx="10268712" cy="35935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1EB0E73-3310-4A8F-BB4A-7A6A99121A61}"/>
              </a:ext>
            </a:extLst>
          </p:cNvPr>
          <p:cNvSpPr>
            <a:spLocks noGrp="1"/>
          </p:cNvSpPr>
          <p:nvPr>
            <p:ph type="dt" sz="half" idx="2"/>
          </p:nvPr>
        </p:nvSpPr>
        <p:spPr>
          <a:xfrm>
            <a:off x="6903720" y="6356350"/>
            <a:ext cx="3236976" cy="365125"/>
          </a:xfrm>
          <a:prstGeom prst="rect">
            <a:avLst/>
          </a:prstGeom>
        </p:spPr>
        <p:txBody>
          <a:bodyPr vert="horz" lIns="91440" tIns="45720" rIns="91440" bIns="45720" rtlCol="0" anchor="ctr"/>
          <a:lstStyle>
            <a:lvl1pPr algn="just">
              <a:defRPr sz="1200" spc="50" baseline="0">
                <a:solidFill>
                  <a:schemeClr val="tx1"/>
                </a:solidFill>
              </a:defRPr>
            </a:lvl1pPr>
          </a:lstStyle>
          <a:p>
            <a:pPr algn="r"/>
            <a:fld id="{A37D6D71-8B28-4ED6-B932-04B197003D23}" type="datetimeFigureOut">
              <a:rPr lang="en-US" smtClean="0"/>
              <a:pPr algn="r"/>
              <a:t>3/19/2022</a:t>
            </a:fld>
            <a:endParaRPr lang="en-US" spc="50" dirty="0"/>
          </a:p>
        </p:txBody>
      </p:sp>
      <p:sp>
        <p:nvSpPr>
          <p:cNvPr id="5" name="Footer Placeholder 4">
            <a:extLst>
              <a:ext uri="{FF2B5EF4-FFF2-40B4-BE49-F238E27FC236}">
                <a16:creationId xmlns:a16="http://schemas.microsoft.com/office/drawing/2014/main" id="{1381C4C0-515B-4404-A780-C31E7DFE54A4}"/>
              </a:ext>
            </a:extLst>
          </p:cNvPr>
          <p:cNvSpPr>
            <a:spLocks noGrp="1"/>
          </p:cNvSpPr>
          <p:nvPr>
            <p:ph type="ftr" sz="quarter" idx="3"/>
          </p:nvPr>
        </p:nvSpPr>
        <p:spPr>
          <a:xfrm>
            <a:off x="960120" y="6356350"/>
            <a:ext cx="5504688" cy="365125"/>
          </a:xfrm>
          <a:prstGeom prst="rect">
            <a:avLst/>
          </a:prstGeom>
        </p:spPr>
        <p:txBody>
          <a:bodyPr vert="horz" lIns="91440" tIns="45720" rIns="91440" bIns="45720" rtlCol="0" anchor="ctr"/>
          <a:lstStyle>
            <a:lvl1pPr algn="l">
              <a:defRPr sz="1100" cap="all" spc="50" baseline="0">
                <a:solidFill>
                  <a:schemeClr val="tx1"/>
                </a:solidFill>
              </a:defRPr>
            </a:lvl1pPr>
          </a:lstStyle>
          <a:p>
            <a:endParaRPr lang="en-US" spc="50" dirty="0"/>
          </a:p>
        </p:txBody>
      </p:sp>
      <p:sp>
        <p:nvSpPr>
          <p:cNvPr id="6" name="Slide Number Placeholder 5">
            <a:extLst>
              <a:ext uri="{FF2B5EF4-FFF2-40B4-BE49-F238E27FC236}">
                <a16:creationId xmlns:a16="http://schemas.microsoft.com/office/drawing/2014/main" id="{944C30C7-F013-428C-A6F7-A8CCCD14CEF4}"/>
              </a:ext>
            </a:extLst>
          </p:cNvPr>
          <p:cNvSpPr>
            <a:spLocks noGrp="1"/>
          </p:cNvSpPr>
          <p:nvPr>
            <p:ph type="sldNum" sz="quarter" idx="4"/>
          </p:nvPr>
        </p:nvSpPr>
        <p:spPr>
          <a:xfrm>
            <a:off x="10296144" y="6356350"/>
            <a:ext cx="932688" cy="365125"/>
          </a:xfrm>
          <a:prstGeom prst="rect">
            <a:avLst/>
          </a:prstGeom>
        </p:spPr>
        <p:txBody>
          <a:bodyPr vert="horz" lIns="91440" tIns="45720" rIns="91440" bIns="45720" rtlCol="0" anchor="ctr"/>
          <a:lstStyle>
            <a:lvl1pPr algn="r">
              <a:defRPr sz="1200">
                <a:solidFill>
                  <a:schemeClr val="tx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21727731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6600" kern="1200" cap="all" spc="120" baseline="0">
          <a:solidFill>
            <a:schemeClr val="bg1"/>
          </a:solidFill>
          <a:latin typeface="+mj-lt"/>
          <a:ea typeface="+mj-ea"/>
          <a:cs typeface="+mj-cs"/>
        </a:defRPr>
      </a:lvl1pPr>
    </p:titleStyle>
    <p:bodyStyle>
      <a:lvl1pPr marL="0" indent="0" algn="l" defTabSz="914400" rtl="0" eaLnBrk="1" latinLnBrk="0" hangingPunct="1">
        <a:lnSpc>
          <a:spcPct val="101000"/>
        </a:lnSpc>
        <a:spcBef>
          <a:spcPts val="700"/>
        </a:spcBef>
        <a:spcAft>
          <a:spcPts val="700"/>
        </a:spcAft>
        <a:buFont typeface="Arial" panose="020B0604020202020204" pitchFamily="34" charset="0"/>
        <a:buNone/>
        <a:defRPr sz="2600" kern="1200" spc="50" baseline="0">
          <a:solidFill>
            <a:schemeClr val="tx1"/>
          </a:solidFill>
          <a:latin typeface="+mn-lt"/>
          <a:ea typeface="+mn-ea"/>
          <a:cs typeface="+mn-cs"/>
        </a:defRPr>
      </a:lvl1pPr>
      <a:lvl2pPr marL="274320" indent="-274320" algn="l" defTabSz="914400" rtl="0" eaLnBrk="1" latinLnBrk="0" hangingPunct="1">
        <a:lnSpc>
          <a:spcPct val="101000"/>
        </a:lnSpc>
        <a:spcBef>
          <a:spcPts val="400"/>
        </a:spcBef>
        <a:spcAft>
          <a:spcPts val="400"/>
        </a:spcAft>
        <a:buClrTx/>
        <a:buFont typeface="Wingdings" panose="05000000000000000000" pitchFamily="2" charset="2"/>
        <a:buChar char="§"/>
        <a:defRPr sz="2300" kern="1200" spc="50" baseline="0">
          <a:solidFill>
            <a:schemeClr val="tx1"/>
          </a:solidFill>
          <a:latin typeface="+mn-lt"/>
          <a:ea typeface="+mn-ea"/>
          <a:cs typeface="+mn-cs"/>
        </a:defRPr>
      </a:lvl2pPr>
      <a:lvl3pPr marL="274320" indent="0" algn="l" defTabSz="914400" rtl="0" eaLnBrk="1" latinLnBrk="0" hangingPunct="1">
        <a:lnSpc>
          <a:spcPct val="101000"/>
        </a:lnSpc>
        <a:spcBef>
          <a:spcPts val="400"/>
        </a:spcBef>
        <a:spcAft>
          <a:spcPts val="400"/>
        </a:spcAft>
        <a:buFont typeface="Arial" panose="020B0604020202020204" pitchFamily="34" charset="0"/>
        <a:buNone/>
        <a:defRPr sz="1800" b="1" kern="1200" spc="50" baseline="0">
          <a:solidFill>
            <a:schemeClr val="tx1"/>
          </a:solidFill>
          <a:latin typeface="+mn-lt"/>
          <a:ea typeface="+mn-ea"/>
          <a:cs typeface="+mn-cs"/>
        </a:defRPr>
      </a:lvl3pPr>
      <a:lvl4pPr marL="594360" indent="-274320" algn="l" defTabSz="914400" rtl="0" eaLnBrk="1" latinLnBrk="0" hangingPunct="1">
        <a:lnSpc>
          <a:spcPct val="101000"/>
        </a:lnSpc>
        <a:spcBef>
          <a:spcPts val="400"/>
        </a:spcBef>
        <a:spcAft>
          <a:spcPts val="400"/>
        </a:spcAft>
        <a:buClrTx/>
        <a:buFont typeface="Wingdings" panose="05000000000000000000" pitchFamily="2" charset="2"/>
        <a:buChar char="§"/>
        <a:defRPr sz="1800" kern="1200" spc="50" baseline="0">
          <a:solidFill>
            <a:schemeClr val="tx1"/>
          </a:solidFill>
          <a:latin typeface="+mn-lt"/>
          <a:ea typeface="+mn-ea"/>
          <a:cs typeface="+mn-cs"/>
        </a:defRPr>
      </a:lvl4pPr>
      <a:lvl5pPr marL="594360" indent="0" algn="l" defTabSz="914400" rtl="0" eaLnBrk="1" latinLnBrk="0" hangingPunct="1">
        <a:lnSpc>
          <a:spcPct val="101000"/>
        </a:lnSpc>
        <a:spcBef>
          <a:spcPts val="400"/>
        </a:spcBef>
        <a:spcAft>
          <a:spcPts val="400"/>
        </a:spcAft>
        <a:buFont typeface="Arial" panose="020B0604020202020204" pitchFamily="34" charset="0"/>
        <a:buNone/>
        <a:defRPr sz="18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2.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2.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2.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2.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2.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2.pn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2.png"/><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2.pn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1.xml"/><Relationship Id="rId7" Type="http://schemas.openxmlformats.org/officeDocument/2006/relationships/image" Target="../media/image2.png"/><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2.xml"/><Relationship Id="rId7" Type="http://schemas.openxmlformats.org/officeDocument/2006/relationships/image" Target="../media/image2.png"/><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7.xml"/><Relationship Id="rId4" Type="http://schemas.openxmlformats.org/officeDocument/2006/relationships/hyperlink" Target="https://www.boat-alert.com/blog/10-best-boat-value-calculators-nada-alternativ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AA13AD3-0A4F-475A-BEBB-DEEFF5C09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654BDA8-EE5D-4DC8-BA6E-A93D650163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7348" y="736600"/>
            <a:ext cx="7534652" cy="53847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cNvSpPr>
            <a:spLocks noGrp="1"/>
          </p:cNvSpPr>
          <p:nvPr>
            <p:ph type="ctrTitle"/>
          </p:nvPr>
        </p:nvSpPr>
        <p:spPr>
          <a:xfrm>
            <a:off x="5300814" y="1482634"/>
            <a:ext cx="5928018" cy="3046798"/>
          </a:xfrm>
        </p:spPr>
        <p:txBody>
          <a:bodyPr>
            <a:normAutofit/>
          </a:bodyPr>
          <a:lstStyle/>
          <a:p>
            <a:pPr algn="l"/>
            <a:r>
              <a:rPr lang="en-US" sz="4800" dirty="0">
                <a:solidFill>
                  <a:schemeClr val="bg1"/>
                </a:solidFill>
              </a:rPr>
              <a:t>Top 10 Boat Value Calculators</a:t>
            </a:r>
          </a:p>
        </p:txBody>
      </p:sp>
      <p:pic>
        <p:nvPicPr>
          <p:cNvPr id="3" name="Picture 2">
            <a:extLst>
              <a:ext uri="{FF2B5EF4-FFF2-40B4-BE49-F238E27FC236}">
                <a16:creationId xmlns:a16="http://schemas.microsoft.com/office/drawing/2014/main" id="{B2520A7E-2D1E-3E17-2329-C937FDF00FFC}"/>
              </a:ext>
            </a:extLst>
          </p:cNvPr>
          <p:cNvPicPr>
            <a:picLocks noChangeAspect="1"/>
          </p:cNvPicPr>
          <p:nvPr/>
        </p:nvPicPr>
        <p:blipFill rotWithShape="1">
          <a:blip r:embed="rId2"/>
          <a:srcRect l="21412" r="20944" b="2"/>
          <a:stretch/>
        </p:blipFill>
        <p:spPr>
          <a:xfrm>
            <a:off x="20" y="736600"/>
            <a:ext cx="4657328" cy="5384798"/>
          </a:xfrm>
          <a:prstGeom prst="rect">
            <a:avLst/>
          </a:prstGeom>
        </p:spPr>
      </p:pic>
      <p:pic>
        <p:nvPicPr>
          <p:cNvPr id="1026" name="Picture 2" descr="boat alert history report logo">
            <a:extLst>
              <a:ext uri="{FF2B5EF4-FFF2-40B4-BE49-F238E27FC236}">
                <a16:creationId xmlns:a16="http://schemas.microsoft.com/office/drawing/2014/main" id="{8ABA87D5-C21D-4809-806E-7F70F23822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506" y="6035133"/>
            <a:ext cx="2455337" cy="736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05688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cNvSpPr>
            <a:spLocks noGrp="1"/>
          </p:cNvSpPr>
          <p:nvPr>
            <p:ph type="ctrTitle"/>
          </p:nvPr>
        </p:nvSpPr>
        <p:spPr>
          <a:xfrm>
            <a:off x="960120" y="643467"/>
            <a:ext cx="3212593" cy="5571066"/>
          </a:xfrm>
        </p:spPr>
        <p:txBody>
          <a:bodyPr>
            <a:normAutofit/>
          </a:bodyPr>
          <a:lstStyle/>
          <a:p>
            <a:r>
              <a:rPr lang="en-US" sz="5400" dirty="0"/>
              <a:t>A Boat’s Worth</a:t>
            </a:r>
            <a:endParaRPr sz="5400" dirty="0"/>
          </a:p>
        </p:txBody>
      </p:sp>
      <p:graphicFrame>
        <p:nvGraphicFramePr>
          <p:cNvPr id="6" name="Content Placeholder">
            <a:extLst>
              <a:ext uri="{FF2B5EF4-FFF2-40B4-BE49-F238E27FC236}">
                <a16:creationId xmlns:a16="http://schemas.microsoft.com/office/drawing/2014/main" id="{DD497F7A-91DA-74CF-9B42-8EE9E5A95F9F}"/>
              </a:ext>
            </a:extLst>
          </p:cNvPr>
          <p:cNvGraphicFramePr>
            <a:graphicFrameLocks noGrp="1"/>
          </p:cNvGraphicFramePr>
          <p:nvPr>
            <p:ph idx="1"/>
            <p:extLst>
              <p:ext uri="{D42A27DB-BD31-4B8C-83A1-F6EECF244321}">
                <p14:modId xmlns:p14="http://schemas.microsoft.com/office/powerpoint/2010/main" val="3604166403"/>
              </p:ext>
            </p:extLst>
          </p:nvPr>
        </p:nvGraphicFramePr>
        <p:xfrm>
          <a:off x="5411638" y="643467"/>
          <a:ext cx="5816750" cy="55710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2" descr="boat alert history report logo">
            <a:extLst>
              <a:ext uri="{FF2B5EF4-FFF2-40B4-BE49-F238E27FC236}">
                <a16:creationId xmlns:a16="http://schemas.microsoft.com/office/drawing/2014/main" id="{79D901B6-AF01-411B-A36E-5812C25F3BA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27506" y="6035133"/>
            <a:ext cx="2455337" cy="736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54973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cNvSpPr>
            <a:spLocks noGrp="1"/>
          </p:cNvSpPr>
          <p:nvPr>
            <p:ph type="ctrTitle"/>
          </p:nvPr>
        </p:nvSpPr>
        <p:spPr>
          <a:xfrm>
            <a:off x="960120" y="643467"/>
            <a:ext cx="3212593" cy="5571066"/>
          </a:xfrm>
        </p:spPr>
        <p:txBody>
          <a:bodyPr>
            <a:normAutofit/>
          </a:bodyPr>
          <a:lstStyle/>
          <a:p>
            <a:r>
              <a:rPr lang="en-US" sz="4100" dirty="0"/>
              <a:t>Top 10 Boat Value Estimators</a:t>
            </a:r>
          </a:p>
        </p:txBody>
      </p:sp>
      <p:graphicFrame>
        <p:nvGraphicFramePr>
          <p:cNvPr id="6" name="Content Placeholder">
            <a:extLst>
              <a:ext uri="{FF2B5EF4-FFF2-40B4-BE49-F238E27FC236}">
                <a16:creationId xmlns:a16="http://schemas.microsoft.com/office/drawing/2014/main" id="{17D9B71D-AEFA-47C1-0CC2-0EC51530A002}"/>
              </a:ext>
            </a:extLst>
          </p:cNvPr>
          <p:cNvGraphicFramePr>
            <a:graphicFrameLocks noGrp="1"/>
          </p:cNvGraphicFramePr>
          <p:nvPr>
            <p:ph idx="1"/>
            <p:extLst>
              <p:ext uri="{D42A27DB-BD31-4B8C-83A1-F6EECF244321}">
                <p14:modId xmlns:p14="http://schemas.microsoft.com/office/powerpoint/2010/main" val="3973763502"/>
              </p:ext>
            </p:extLst>
          </p:nvPr>
        </p:nvGraphicFramePr>
        <p:xfrm>
          <a:off x="5411638" y="643467"/>
          <a:ext cx="5816750" cy="55710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2" descr="boat alert history report logo">
            <a:extLst>
              <a:ext uri="{FF2B5EF4-FFF2-40B4-BE49-F238E27FC236}">
                <a16:creationId xmlns:a16="http://schemas.microsoft.com/office/drawing/2014/main" id="{82AC18E8-D09D-4113-B33B-C2314987BB4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27506" y="6035133"/>
            <a:ext cx="2455337" cy="736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6491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cNvSpPr>
            <a:spLocks noGrp="1"/>
          </p:cNvSpPr>
          <p:nvPr>
            <p:ph type="ctrTitle"/>
          </p:nvPr>
        </p:nvSpPr>
        <p:spPr>
          <a:xfrm>
            <a:off x="960120" y="643467"/>
            <a:ext cx="3212593" cy="5571066"/>
          </a:xfrm>
        </p:spPr>
        <p:txBody>
          <a:bodyPr>
            <a:normAutofit/>
          </a:bodyPr>
          <a:lstStyle/>
          <a:p>
            <a:r>
              <a:rPr lang="en-US" sz="4800" dirty="0"/>
              <a:t>1. NADA Guides </a:t>
            </a:r>
            <a:br>
              <a:rPr lang="en-US" sz="4800" dirty="0"/>
            </a:br>
            <a:r>
              <a:rPr lang="en-US" sz="4800" dirty="0"/>
              <a:t>by JD Power</a:t>
            </a:r>
          </a:p>
        </p:txBody>
      </p:sp>
      <p:graphicFrame>
        <p:nvGraphicFramePr>
          <p:cNvPr id="6" name="Content Placeholder">
            <a:extLst>
              <a:ext uri="{FF2B5EF4-FFF2-40B4-BE49-F238E27FC236}">
                <a16:creationId xmlns:a16="http://schemas.microsoft.com/office/drawing/2014/main" id="{70013A0F-66CE-3D9A-F65D-B0BB25130B5C}"/>
              </a:ext>
            </a:extLst>
          </p:cNvPr>
          <p:cNvGraphicFramePr>
            <a:graphicFrameLocks noGrp="1"/>
          </p:cNvGraphicFramePr>
          <p:nvPr>
            <p:ph idx="1"/>
            <p:extLst>
              <p:ext uri="{D42A27DB-BD31-4B8C-83A1-F6EECF244321}">
                <p14:modId xmlns:p14="http://schemas.microsoft.com/office/powerpoint/2010/main" val="2839917991"/>
              </p:ext>
            </p:extLst>
          </p:nvPr>
        </p:nvGraphicFramePr>
        <p:xfrm>
          <a:off x="5411638" y="643467"/>
          <a:ext cx="5816750" cy="55710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2" descr="boat alert history report logo">
            <a:extLst>
              <a:ext uri="{FF2B5EF4-FFF2-40B4-BE49-F238E27FC236}">
                <a16:creationId xmlns:a16="http://schemas.microsoft.com/office/drawing/2014/main" id="{A06A5202-3CF2-4536-8986-CE6B991F527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27506" y="6035133"/>
            <a:ext cx="2455337" cy="736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93465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cNvSpPr>
            <a:spLocks noGrp="1"/>
          </p:cNvSpPr>
          <p:nvPr>
            <p:ph type="ctrTitle"/>
          </p:nvPr>
        </p:nvSpPr>
        <p:spPr>
          <a:xfrm>
            <a:off x="960120" y="643467"/>
            <a:ext cx="3212593" cy="5571066"/>
          </a:xfrm>
        </p:spPr>
        <p:txBody>
          <a:bodyPr>
            <a:normAutofit/>
          </a:bodyPr>
          <a:lstStyle/>
          <a:p>
            <a:r>
              <a:rPr lang="en-US" sz="2600" dirty="0"/>
              <a:t>2. HINDecoder.com</a:t>
            </a:r>
          </a:p>
        </p:txBody>
      </p:sp>
      <p:graphicFrame>
        <p:nvGraphicFramePr>
          <p:cNvPr id="6" name="Content Placeholder">
            <a:extLst>
              <a:ext uri="{FF2B5EF4-FFF2-40B4-BE49-F238E27FC236}">
                <a16:creationId xmlns:a16="http://schemas.microsoft.com/office/drawing/2014/main" id="{C6FF480E-0676-189D-0D9A-6D5F56C687C5}"/>
              </a:ext>
            </a:extLst>
          </p:cNvPr>
          <p:cNvGraphicFramePr>
            <a:graphicFrameLocks noGrp="1"/>
          </p:cNvGraphicFramePr>
          <p:nvPr>
            <p:ph idx="1"/>
            <p:extLst>
              <p:ext uri="{D42A27DB-BD31-4B8C-83A1-F6EECF244321}">
                <p14:modId xmlns:p14="http://schemas.microsoft.com/office/powerpoint/2010/main" val="2131435243"/>
              </p:ext>
            </p:extLst>
          </p:nvPr>
        </p:nvGraphicFramePr>
        <p:xfrm>
          <a:off x="5411638" y="643467"/>
          <a:ext cx="5816750" cy="55710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2" descr="boat alert history report logo">
            <a:extLst>
              <a:ext uri="{FF2B5EF4-FFF2-40B4-BE49-F238E27FC236}">
                <a16:creationId xmlns:a16="http://schemas.microsoft.com/office/drawing/2014/main" id="{F0A0A3A8-B5EB-475B-A61B-B17B4EE8EAF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27506" y="6035133"/>
            <a:ext cx="2455337" cy="736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1319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cNvSpPr>
            <a:spLocks noGrp="1"/>
          </p:cNvSpPr>
          <p:nvPr>
            <p:ph type="ctrTitle"/>
          </p:nvPr>
        </p:nvSpPr>
        <p:spPr>
          <a:xfrm>
            <a:off x="960120" y="643467"/>
            <a:ext cx="3212593" cy="5571066"/>
          </a:xfrm>
        </p:spPr>
        <p:txBody>
          <a:bodyPr>
            <a:normAutofit/>
          </a:bodyPr>
          <a:lstStyle/>
          <a:p>
            <a:r>
              <a:rPr lang="en-US" sz="3200" dirty="0"/>
              <a:t>3. Boat Trader Price Checker</a:t>
            </a:r>
          </a:p>
        </p:txBody>
      </p:sp>
      <p:graphicFrame>
        <p:nvGraphicFramePr>
          <p:cNvPr id="6" name="Content Placeholder">
            <a:extLst>
              <a:ext uri="{FF2B5EF4-FFF2-40B4-BE49-F238E27FC236}">
                <a16:creationId xmlns:a16="http://schemas.microsoft.com/office/drawing/2014/main" id="{13D3FA24-D477-F4DE-3165-2CA5A45C0CCC}"/>
              </a:ext>
            </a:extLst>
          </p:cNvPr>
          <p:cNvGraphicFramePr>
            <a:graphicFrameLocks noGrp="1"/>
          </p:cNvGraphicFramePr>
          <p:nvPr>
            <p:ph idx="1"/>
            <p:extLst>
              <p:ext uri="{D42A27DB-BD31-4B8C-83A1-F6EECF244321}">
                <p14:modId xmlns:p14="http://schemas.microsoft.com/office/powerpoint/2010/main" val="573207333"/>
              </p:ext>
            </p:extLst>
          </p:nvPr>
        </p:nvGraphicFramePr>
        <p:xfrm>
          <a:off x="5411638" y="643467"/>
          <a:ext cx="5816750" cy="55710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2" descr="boat alert history report logo">
            <a:extLst>
              <a:ext uri="{FF2B5EF4-FFF2-40B4-BE49-F238E27FC236}">
                <a16:creationId xmlns:a16="http://schemas.microsoft.com/office/drawing/2014/main" id="{A3D48800-1B55-4D54-9B35-0D2952BEA33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27506" y="6035133"/>
            <a:ext cx="2455337" cy="736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8829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cNvSpPr>
            <a:spLocks noGrp="1"/>
          </p:cNvSpPr>
          <p:nvPr>
            <p:ph type="ctrTitle"/>
          </p:nvPr>
        </p:nvSpPr>
        <p:spPr>
          <a:xfrm>
            <a:off x="960120" y="643467"/>
            <a:ext cx="3212593" cy="5571066"/>
          </a:xfrm>
        </p:spPr>
        <p:txBody>
          <a:bodyPr>
            <a:normAutofit/>
          </a:bodyPr>
          <a:lstStyle/>
          <a:p>
            <a:r>
              <a:rPr lang="en-US" sz="4000" dirty="0"/>
              <a:t>4. </a:t>
            </a:r>
            <a:r>
              <a:rPr lang="en-US" sz="4000" dirty="0" err="1"/>
              <a:t>BucValue</a:t>
            </a:r>
            <a:endParaRPr lang="en-US" sz="4000" dirty="0"/>
          </a:p>
        </p:txBody>
      </p:sp>
      <p:graphicFrame>
        <p:nvGraphicFramePr>
          <p:cNvPr id="6" name="Content Placeholder">
            <a:extLst>
              <a:ext uri="{FF2B5EF4-FFF2-40B4-BE49-F238E27FC236}">
                <a16:creationId xmlns:a16="http://schemas.microsoft.com/office/drawing/2014/main" id="{53D0709C-E06E-CBA6-1395-FB24050AC1BE}"/>
              </a:ext>
            </a:extLst>
          </p:cNvPr>
          <p:cNvGraphicFramePr>
            <a:graphicFrameLocks noGrp="1"/>
          </p:cNvGraphicFramePr>
          <p:nvPr>
            <p:ph idx="1"/>
            <p:extLst>
              <p:ext uri="{D42A27DB-BD31-4B8C-83A1-F6EECF244321}">
                <p14:modId xmlns:p14="http://schemas.microsoft.com/office/powerpoint/2010/main" val="1439978024"/>
              </p:ext>
            </p:extLst>
          </p:nvPr>
        </p:nvGraphicFramePr>
        <p:xfrm>
          <a:off x="5411638" y="643467"/>
          <a:ext cx="5816750" cy="55710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2" descr="boat alert history report logo">
            <a:extLst>
              <a:ext uri="{FF2B5EF4-FFF2-40B4-BE49-F238E27FC236}">
                <a16:creationId xmlns:a16="http://schemas.microsoft.com/office/drawing/2014/main" id="{3447B94C-F75E-4EA2-A333-9D470BB1403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27506" y="6035133"/>
            <a:ext cx="2455337" cy="736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3349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cNvSpPr>
            <a:spLocks noGrp="1"/>
          </p:cNvSpPr>
          <p:nvPr>
            <p:ph type="ctrTitle"/>
          </p:nvPr>
        </p:nvSpPr>
        <p:spPr>
          <a:xfrm>
            <a:off x="466734" y="643467"/>
            <a:ext cx="3982816" cy="5571066"/>
          </a:xfrm>
        </p:spPr>
        <p:txBody>
          <a:bodyPr>
            <a:normAutofit/>
          </a:bodyPr>
          <a:lstStyle/>
          <a:p>
            <a:r>
              <a:rPr lang="en-US" sz="4000" dirty="0"/>
              <a:t>5. ABOS Marine</a:t>
            </a:r>
          </a:p>
        </p:txBody>
      </p:sp>
      <p:graphicFrame>
        <p:nvGraphicFramePr>
          <p:cNvPr id="6" name="Content Placeholder">
            <a:extLst>
              <a:ext uri="{FF2B5EF4-FFF2-40B4-BE49-F238E27FC236}">
                <a16:creationId xmlns:a16="http://schemas.microsoft.com/office/drawing/2014/main" id="{57FCA81D-8632-6582-2CD7-174D7C6B5BE7}"/>
              </a:ext>
            </a:extLst>
          </p:cNvPr>
          <p:cNvGraphicFramePr>
            <a:graphicFrameLocks noGrp="1"/>
          </p:cNvGraphicFramePr>
          <p:nvPr>
            <p:ph idx="1"/>
            <p:extLst>
              <p:ext uri="{D42A27DB-BD31-4B8C-83A1-F6EECF244321}">
                <p14:modId xmlns:p14="http://schemas.microsoft.com/office/powerpoint/2010/main" val="2999319916"/>
              </p:ext>
            </p:extLst>
          </p:nvPr>
        </p:nvGraphicFramePr>
        <p:xfrm>
          <a:off x="5411638" y="643467"/>
          <a:ext cx="5816750" cy="55710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2" descr="boat alert history report logo">
            <a:extLst>
              <a:ext uri="{FF2B5EF4-FFF2-40B4-BE49-F238E27FC236}">
                <a16:creationId xmlns:a16="http://schemas.microsoft.com/office/drawing/2014/main" id="{8B476A06-E719-46AE-BBD0-DB42CC965DD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27506" y="6035133"/>
            <a:ext cx="2455337" cy="736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06428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cNvSpPr>
            <a:spLocks noGrp="1"/>
          </p:cNvSpPr>
          <p:nvPr>
            <p:ph type="ctrTitle"/>
          </p:nvPr>
        </p:nvSpPr>
        <p:spPr>
          <a:xfrm>
            <a:off x="960120" y="643467"/>
            <a:ext cx="3212593" cy="5571066"/>
          </a:xfrm>
        </p:spPr>
        <p:txBody>
          <a:bodyPr>
            <a:normAutofit/>
          </a:bodyPr>
          <a:lstStyle/>
          <a:p>
            <a:r>
              <a:rPr lang="en-US" sz="3600" dirty="0"/>
              <a:t>6. BoatWizard’s SoldBoats database</a:t>
            </a:r>
          </a:p>
        </p:txBody>
      </p:sp>
      <p:graphicFrame>
        <p:nvGraphicFramePr>
          <p:cNvPr id="6" name="Content Placeholder">
            <a:extLst>
              <a:ext uri="{FF2B5EF4-FFF2-40B4-BE49-F238E27FC236}">
                <a16:creationId xmlns:a16="http://schemas.microsoft.com/office/drawing/2014/main" id="{DC3EDDE7-EAC5-05AE-9A06-41AE305F949C}"/>
              </a:ext>
            </a:extLst>
          </p:cNvPr>
          <p:cNvGraphicFramePr>
            <a:graphicFrameLocks noGrp="1"/>
          </p:cNvGraphicFramePr>
          <p:nvPr>
            <p:ph idx="1"/>
            <p:extLst>
              <p:ext uri="{D42A27DB-BD31-4B8C-83A1-F6EECF244321}">
                <p14:modId xmlns:p14="http://schemas.microsoft.com/office/powerpoint/2010/main" val="1808904755"/>
              </p:ext>
            </p:extLst>
          </p:nvPr>
        </p:nvGraphicFramePr>
        <p:xfrm>
          <a:off x="5411638" y="643467"/>
          <a:ext cx="5816750" cy="55710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2" descr="boat alert history report logo">
            <a:extLst>
              <a:ext uri="{FF2B5EF4-FFF2-40B4-BE49-F238E27FC236}">
                <a16:creationId xmlns:a16="http://schemas.microsoft.com/office/drawing/2014/main" id="{4C367B9D-88B2-496A-882B-26DB11D9CBB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27506" y="6035133"/>
            <a:ext cx="2455337" cy="736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720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cNvSpPr>
            <a:spLocks noGrp="1"/>
          </p:cNvSpPr>
          <p:nvPr>
            <p:ph type="ctrTitle"/>
          </p:nvPr>
        </p:nvSpPr>
        <p:spPr>
          <a:xfrm>
            <a:off x="405442" y="643467"/>
            <a:ext cx="3767271" cy="5571066"/>
          </a:xfrm>
        </p:spPr>
        <p:txBody>
          <a:bodyPr>
            <a:normAutofit/>
          </a:bodyPr>
          <a:lstStyle/>
          <a:p>
            <a:r>
              <a:rPr lang="en-US" sz="3100" dirty="0"/>
              <a:t>7. ValueMyTradeIn</a:t>
            </a:r>
          </a:p>
        </p:txBody>
      </p:sp>
      <p:graphicFrame>
        <p:nvGraphicFramePr>
          <p:cNvPr id="6" name="Content Placeholder">
            <a:extLst>
              <a:ext uri="{FF2B5EF4-FFF2-40B4-BE49-F238E27FC236}">
                <a16:creationId xmlns:a16="http://schemas.microsoft.com/office/drawing/2014/main" id="{07349355-450F-45DE-064C-5F837E25A285}"/>
              </a:ext>
            </a:extLst>
          </p:cNvPr>
          <p:cNvGraphicFramePr>
            <a:graphicFrameLocks noGrp="1"/>
          </p:cNvGraphicFramePr>
          <p:nvPr>
            <p:ph idx="1"/>
            <p:extLst>
              <p:ext uri="{D42A27DB-BD31-4B8C-83A1-F6EECF244321}">
                <p14:modId xmlns:p14="http://schemas.microsoft.com/office/powerpoint/2010/main" val="2792711348"/>
              </p:ext>
            </p:extLst>
          </p:nvPr>
        </p:nvGraphicFramePr>
        <p:xfrm>
          <a:off x="5411638" y="643467"/>
          <a:ext cx="5816750" cy="55710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2" descr="boat alert history report logo">
            <a:extLst>
              <a:ext uri="{FF2B5EF4-FFF2-40B4-BE49-F238E27FC236}">
                <a16:creationId xmlns:a16="http://schemas.microsoft.com/office/drawing/2014/main" id="{AEF04EBC-2FDC-4DEC-BD37-C01BE10C779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27506" y="6035133"/>
            <a:ext cx="2455337" cy="736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08651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cNvSpPr>
            <a:spLocks noGrp="1"/>
          </p:cNvSpPr>
          <p:nvPr>
            <p:ph type="ctrTitle"/>
          </p:nvPr>
        </p:nvSpPr>
        <p:spPr>
          <a:xfrm>
            <a:off x="595224" y="643467"/>
            <a:ext cx="3577490" cy="5571066"/>
          </a:xfrm>
        </p:spPr>
        <p:txBody>
          <a:bodyPr>
            <a:normAutofit/>
          </a:bodyPr>
          <a:lstStyle/>
          <a:p>
            <a:r>
              <a:rPr lang="en-US" sz="3100" dirty="0"/>
              <a:t>8. BoatValue.com</a:t>
            </a:r>
          </a:p>
        </p:txBody>
      </p:sp>
      <p:graphicFrame>
        <p:nvGraphicFramePr>
          <p:cNvPr id="6" name="Content Placeholder">
            <a:extLst>
              <a:ext uri="{FF2B5EF4-FFF2-40B4-BE49-F238E27FC236}">
                <a16:creationId xmlns:a16="http://schemas.microsoft.com/office/drawing/2014/main" id="{16DF030A-3D2B-B10B-198E-A6A2CBC9E1DB}"/>
              </a:ext>
            </a:extLst>
          </p:cNvPr>
          <p:cNvGraphicFramePr>
            <a:graphicFrameLocks noGrp="1"/>
          </p:cNvGraphicFramePr>
          <p:nvPr>
            <p:ph idx="1"/>
            <p:extLst>
              <p:ext uri="{D42A27DB-BD31-4B8C-83A1-F6EECF244321}">
                <p14:modId xmlns:p14="http://schemas.microsoft.com/office/powerpoint/2010/main" val="2522394026"/>
              </p:ext>
            </p:extLst>
          </p:nvPr>
        </p:nvGraphicFramePr>
        <p:xfrm>
          <a:off x="5411638" y="643467"/>
          <a:ext cx="5816750" cy="55710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2" descr="boat alert history report logo">
            <a:extLst>
              <a:ext uri="{FF2B5EF4-FFF2-40B4-BE49-F238E27FC236}">
                <a16:creationId xmlns:a16="http://schemas.microsoft.com/office/drawing/2014/main" id="{5622B7AC-ADF1-4F55-993A-8791054C259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27506" y="6035133"/>
            <a:ext cx="2455337" cy="736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7840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cNvSpPr>
            <a:spLocks noGrp="1"/>
          </p:cNvSpPr>
          <p:nvPr>
            <p:ph type="ctrTitle"/>
          </p:nvPr>
        </p:nvSpPr>
        <p:spPr>
          <a:xfrm>
            <a:off x="960120" y="643467"/>
            <a:ext cx="3212593" cy="5571066"/>
          </a:xfrm>
        </p:spPr>
        <p:txBody>
          <a:bodyPr>
            <a:normAutofit/>
          </a:bodyPr>
          <a:lstStyle/>
          <a:p>
            <a:r>
              <a:rPr lang="en-US" sz="4000" dirty="0"/>
              <a:t>9. </a:t>
            </a:r>
            <a:r>
              <a:rPr lang="en-US" sz="4000" dirty="0" err="1"/>
              <a:t>BoatCrazy</a:t>
            </a:r>
            <a:endParaRPr lang="en-US" sz="4000" dirty="0"/>
          </a:p>
        </p:txBody>
      </p:sp>
      <p:graphicFrame>
        <p:nvGraphicFramePr>
          <p:cNvPr id="6" name="Content Placeholder">
            <a:extLst>
              <a:ext uri="{FF2B5EF4-FFF2-40B4-BE49-F238E27FC236}">
                <a16:creationId xmlns:a16="http://schemas.microsoft.com/office/drawing/2014/main" id="{75D91F3D-DE4F-F26E-86EA-C254FBDB4B31}"/>
              </a:ext>
            </a:extLst>
          </p:cNvPr>
          <p:cNvGraphicFramePr>
            <a:graphicFrameLocks noGrp="1"/>
          </p:cNvGraphicFramePr>
          <p:nvPr>
            <p:ph idx="1"/>
            <p:extLst>
              <p:ext uri="{D42A27DB-BD31-4B8C-83A1-F6EECF244321}">
                <p14:modId xmlns:p14="http://schemas.microsoft.com/office/powerpoint/2010/main" val="84320168"/>
              </p:ext>
            </p:extLst>
          </p:nvPr>
        </p:nvGraphicFramePr>
        <p:xfrm>
          <a:off x="5411638" y="643467"/>
          <a:ext cx="5816750" cy="55710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2" descr="boat alert history report logo">
            <a:extLst>
              <a:ext uri="{FF2B5EF4-FFF2-40B4-BE49-F238E27FC236}">
                <a16:creationId xmlns:a16="http://schemas.microsoft.com/office/drawing/2014/main" id="{228D8718-359F-46CF-9E3B-326125A89EA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27506" y="6035133"/>
            <a:ext cx="2455337" cy="736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16114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cNvSpPr>
            <a:spLocks noGrp="1"/>
          </p:cNvSpPr>
          <p:nvPr>
            <p:ph type="ctrTitle"/>
          </p:nvPr>
        </p:nvSpPr>
        <p:spPr>
          <a:xfrm>
            <a:off x="960120" y="643467"/>
            <a:ext cx="3212593" cy="5571066"/>
          </a:xfrm>
        </p:spPr>
        <p:txBody>
          <a:bodyPr>
            <a:normAutofit/>
          </a:bodyPr>
          <a:lstStyle/>
          <a:p>
            <a:r>
              <a:rPr lang="en-US" sz="4100" dirty="0"/>
              <a:t>10. BoatFax boat value calculator</a:t>
            </a:r>
          </a:p>
        </p:txBody>
      </p:sp>
      <p:graphicFrame>
        <p:nvGraphicFramePr>
          <p:cNvPr id="6" name="Content Placeholder">
            <a:extLst>
              <a:ext uri="{FF2B5EF4-FFF2-40B4-BE49-F238E27FC236}">
                <a16:creationId xmlns:a16="http://schemas.microsoft.com/office/drawing/2014/main" id="{625D9F5F-7D7C-24E2-473A-75DDC4C23626}"/>
              </a:ext>
            </a:extLst>
          </p:cNvPr>
          <p:cNvGraphicFramePr>
            <a:graphicFrameLocks noGrp="1"/>
          </p:cNvGraphicFramePr>
          <p:nvPr>
            <p:ph idx="1"/>
            <p:extLst>
              <p:ext uri="{D42A27DB-BD31-4B8C-83A1-F6EECF244321}">
                <p14:modId xmlns:p14="http://schemas.microsoft.com/office/powerpoint/2010/main" val="1445085822"/>
              </p:ext>
            </p:extLst>
          </p:nvPr>
        </p:nvGraphicFramePr>
        <p:xfrm>
          <a:off x="5411638" y="643467"/>
          <a:ext cx="5816750" cy="55710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2" descr="boat alert history report logo">
            <a:extLst>
              <a:ext uri="{FF2B5EF4-FFF2-40B4-BE49-F238E27FC236}">
                <a16:creationId xmlns:a16="http://schemas.microsoft.com/office/drawing/2014/main" id="{0293556D-A7DF-4DE2-82B2-66AD841499B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27506" y="6035133"/>
            <a:ext cx="2455337" cy="736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84200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45B42B6-26F8-4E25-839B-FB38F13BEF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cNvSpPr>
            <a:spLocks noGrp="1"/>
          </p:cNvSpPr>
          <p:nvPr>
            <p:ph type="ctrTitle"/>
          </p:nvPr>
        </p:nvSpPr>
        <p:spPr>
          <a:xfrm>
            <a:off x="960120" y="317814"/>
            <a:ext cx="10268712" cy="1700784"/>
          </a:xfrm>
        </p:spPr>
        <p:txBody>
          <a:bodyPr>
            <a:normAutofit/>
          </a:bodyPr>
          <a:lstStyle/>
          <a:p>
            <a:r>
              <a:rPr lang="en-US" sz="6100" dirty="0"/>
              <a:t>Conclusion – The Takeaway</a:t>
            </a:r>
          </a:p>
        </p:txBody>
      </p:sp>
      <p:graphicFrame>
        <p:nvGraphicFramePr>
          <p:cNvPr id="6" name="Content Placeholder">
            <a:extLst>
              <a:ext uri="{FF2B5EF4-FFF2-40B4-BE49-F238E27FC236}">
                <a16:creationId xmlns:a16="http://schemas.microsoft.com/office/drawing/2014/main" id="{B63D2AE3-DD79-B3C8-AEBE-5E3A7292D62B}"/>
              </a:ext>
            </a:extLst>
          </p:cNvPr>
          <p:cNvGraphicFramePr>
            <a:graphicFrameLocks noGrp="1"/>
          </p:cNvGraphicFramePr>
          <p:nvPr>
            <p:ph idx="1"/>
            <p:extLst>
              <p:ext uri="{D42A27DB-BD31-4B8C-83A1-F6EECF244321}">
                <p14:modId xmlns:p14="http://schemas.microsoft.com/office/powerpoint/2010/main" val="1455628094"/>
              </p:ext>
            </p:extLst>
          </p:nvPr>
        </p:nvGraphicFramePr>
        <p:xfrm>
          <a:off x="960438" y="2745545"/>
          <a:ext cx="10267950" cy="33644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922348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50000"/>
          </a:blip>
          <a:srcRect l="11447" r="19366"/>
          <a:stretch>
            <a:fillRect/>
          </a:stretch>
        </p:blipFill>
        <p:spPr>
          <a:xfrm>
            <a:off x="5074834" y="-14427"/>
            <a:ext cx="7117166" cy="6858000"/>
          </a:xfrm>
          <a:prstGeom prst="rect">
            <a:avLst/>
          </a:prstGeom>
        </p:spPr>
      </p:pic>
      <p:sp>
        <p:nvSpPr>
          <p:cNvPr id="3" name="TextBox 3"/>
          <p:cNvSpPr txBox="1"/>
          <p:nvPr/>
        </p:nvSpPr>
        <p:spPr>
          <a:xfrm>
            <a:off x="6641432" y="2939968"/>
            <a:ext cx="5041233" cy="2693045"/>
          </a:xfrm>
          <a:prstGeom prst="rect">
            <a:avLst/>
          </a:prstGeom>
        </p:spPr>
        <p:txBody>
          <a:bodyPr wrap="square" lIns="0" tIns="0" rIns="0" bIns="0" rtlCol="0" anchor="t">
            <a:spAutoFit/>
          </a:bodyPr>
          <a:lstStyle/>
          <a:p>
            <a:pPr algn="r">
              <a:lnSpc>
                <a:spcPts val="7040"/>
              </a:lnSpc>
            </a:pPr>
            <a:r>
              <a:rPr lang="en-US" sz="5400" spc="300" dirty="0">
                <a:effectLst>
                  <a:outerShdw blurRad="38100" dist="38100" dir="2700000" algn="tl">
                    <a:srgbClr val="000000">
                      <a:alpha val="43137"/>
                    </a:srgbClr>
                  </a:outerShdw>
                </a:effectLst>
                <a:latin typeface="Cooper Black" panose="0208090404030B020404" pitchFamily="18" charset="0"/>
              </a:rPr>
              <a:t>THANK YOU FOR LISTENING</a:t>
            </a:r>
          </a:p>
        </p:txBody>
      </p:sp>
      <p:grpSp>
        <p:nvGrpSpPr>
          <p:cNvPr id="4" name="Group 4"/>
          <p:cNvGrpSpPr/>
          <p:nvPr/>
        </p:nvGrpSpPr>
        <p:grpSpPr>
          <a:xfrm>
            <a:off x="685800" y="3330310"/>
            <a:ext cx="3964945" cy="2945669"/>
            <a:chOff x="0" y="-114300"/>
            <a:chExt cx="7929891" cy="5891338"/>
          </a:xfrm>
        </p:grpSpPr>
        <p:sp>
          <p:nvSpPr>
            <p:cNvPr id="5" name="TextBox 5"/>
            <p:cNvSpPr txBox="1"/>
            <p:nvPr/>
          </p:nvSpPr>
          <p:spPr>
            <a:xfrm>
              <a:off x="0" y="-114300"/>
              <a:ext cx="7929891" cy="626582"/>
            </a:xfrm>
            <a:prstGeom prst="rect">
              <a:avLst/>
            </a:prstGeom>
          </p:spPr>
          <p:txBody>
            <a:bodyPr lIns="0" tIns="0" rIns="0" bIns="0" rtlCol="0" anchor="t">
              <a:spAutoFit/>
            </a:bodyPr>
            <a:lstStyle/>
            <a:p>
              <a:pPr>
                <a:lnSpc>
                  <a:spcPts val="2613"/>
                </a:lnSpc>
                <a:spcBef>
                  <a:spcPct val="0"/>
                </a:spcBef>
              </a:pPr>
              <a:r>
                <a:rPr lang="en-US" sz="1867" spc="56" dirty="0">
                  <a:latin typeface="Overpass Light Italics"/>
                </a:rPr>
                <a:t>Website:</a:t>
              </a:r>
            </a:p>
          </p:txBody>
        </p:sp>
        <p:sp>
          <p:nvSpPr>
            <p:cNvPr id="6" name="TextBox 6"/>
            <p:cNvSpPr txBox="1"/>
            <p:nvPr/>
          </p:nvSpPr>
          <p:spPr>
            <a:xfrm>
              <a:off x="0" y="691972"/>
              <a:ext cx="7929891" cy="516552"/>
            </a:xfrm>
            <a:prstGeom prst="rect">
              <a:avLst/>
            </a:prstGeom>
          </p:spPr>
          <p:txBody>
            <a:bodyPr lIns="0" tIns="0" rIns="0" bIns="0" rtlCol="0" anchor="t">
              <a:spAutoFit/>
            </a:bodyPr>
            <a:lstStyle/>
            <a:p>
              <a:pPr>
                <a:lnSpc>
                  <a:spcPts val="2239"/>
                </a:lnSpc>
                <a:spcBef>
                  <a:spcPct val="0"/>
                </a:spcBef>
              </a:pPr>
              <a:r>
                <a:rPr lang="en-US" sz="1600" spc="48" dirty="0">
                  <a:latin typeface="Overpass Light"/>
                </a:rPr>
                <a:t>www.boat-alert.com</a:t>
              </a:r>
            </a:p>
          </p:txBody>
        </p:sp>
        <p:sp>
          <p:nvSpPr>
            <p:cNvPr id="7" name="TextBox 7"/>
            <p:cNvSpPr txBox="1"/>
            <p:nvPr/>
          </p:nvSpPr>
          <p:spPr>
            <a:xfrm>
              <a:off x="0" y="2169958"/>
              <a:ext cx="7929891" cy="626582"/>
            </a:xfrm>
            <a:prstGeom prst="rect">
              <a:avLst/>
            </a:prstGeom>
          </p:spPr>
          <p:txBody>
            <a:bodyPr lIns="0" tIns="0" rIns="0" bIns="0" rtlCol="0" anchor="t">
              <a:spAutoFit/>
            </a:bodyPr>
            <a:lstStyle/>
            <a:p>
              <a:pPr>
                <a:lnSpc>
                  <a:spcPts val="2613"/>
                </a:lnSpc>
                <a:spcBef>
                  <a:spcPct val="0"/>
                </a:spcBef>
              </a:pPr>
              <a:r>
                <a:rPr lang="en-US" sz="1867" spc="56" dirty="0">
                  <a:latin typeface="Overpass Light Italics"/>
                </a:rPr>
                <a:t>Email:</a:t>
              </a:r>
            </a:p>
          </p:txBody>
        </p:sp>
        <p:sp>
          <p:nvSpPr>
            <p:cNvPr id="8" name="TextBox 8"/>
            <p:cNvSpPr txBox="1"/>
            <p:nvPr/>
          </p:nvSpPr>
          <p:spPr>
            <a:xfrm>
              <a:off x="0" y="2976228"/>
              <a:ext cx="7929891" cy="501036"/>
            </a:xfrm>
            <a:prstGeom prst="rect">
              <a:avLst/>
            </a:prstGeom>
          </p:spPr>
          <p:txBody>
            <a:bodyPr lIns="0" tIns="0" rIns="0" bIns="0" rtlCol="0" anchor="t">
              <a:spAutoFit/>
            </a:bodyPr>
            <a:lstStyle/>
            <a:p>
              <a:pPr>
                <a:lnSpc>
                  <a:spcPts val="2239"/>
                </a:lnSpc>
                <a:spcBef>
                  <a:spcPct val="0"/>
                </a:spcBef>
              </a:pPr>
              <a:r>
                <a:rPr lang="en-US" sz="1333" spc="48" dirty="0" err="1">
                  <a:latin typeface="Overpass Light"/>
                </a:rPr>
                <a:t>boatalert</a:t>
              </a:r>
              <a:r>
                <a:rPr lang="en-US" sz="1333" spc="48">
                  <a:latin typeface="Overpass Light"/>
                </a:rPr>
                <a:t>@ certifiedreports.zohodesk.com</a:t>
              </a:r>
              <a:endParaRPr lang="en-US" sz="1333" spc="48" dirty="0">
                <a:latin typeface="Overpass Light"/>
              </a:endParaRPr>
            </a:p>
          </p:txBody>
        </p:sp>
        <p:sp>
          <p:nvSpPr>
            <p:cNvPr id="9" name="TextBox 9"/>
            <p:cNvSpPr txBox="1"/>
            <p:nvPr/>
          </p:nvSpPr>
          <p:spPr>
            <a:xfrm>
              <a:off x="0" y="4454214"/>
              <a:ext cx="7929891" cy="609270"/>
            </a:xfrm>
            <a:prstGeom prst="rect">
              <a:avLst/>
            </a:prstGeom>
          </p:spPr>
          <p:txBody>
            <a:bodyPr lIns="0" tIns="0" rIns="0" bIns="0" rtlCol="0" anchor="t">
              <a:spAutoFit/>
            </a:bodyPr>
            <a:lstStyle/>
            <a:p>
              <a:pPr>
                <a:lnSpc>
                  <a:spcPts val="2613"/>
                </a:lnSpc>
                <a:spcBef>
                  <a:spcPct val="0"/>
                </a:spcBef>
              </a:pPr>
              <a:r>
                <a:rPr lang="en-US" sz="1867" spc="56">
                  <a:latin typeface="Overpass Light Italics"/>
                </a:rPr>
                <a:t>Contact number</a:t>
              </a:r>
            </a:p>
          </p:txBody>
        </p:sp>
        <p:sp>
          <p:nvSpPr>
            <p:cNvPr id="10" name="TextBox 10"/>
            <p:cNvSpPr txBox="1"/>
            <p:nvPr/>
          </p:nvSpPr>
          <p:spPr>
            <a:xfrm>
              <a:off x="0" y="5260486"/>
              <a:ext cx="7929891" cy="516552"/>
            </a:xfrm>
            <a:prstGeom prst="rect">
              <a:avLst/>
            </a:prstGeom>
          </p:spPr>
          <p:txBody>
            <a:bodyPr lIns="0" tIns="0" rIns="0" bIns="0" rtlCol="0" anchor="t">
              <a:spAutoFit/>
            </a:bodyPr>
            <a:lstStyle/>
            <a:p>
              <a:pPr>
                <a:lnSpc>
                  <a:spcPts val="2239"/>
                </a:lnSpc>
                <a:spcBef>
                  <a:spcPct val="0"/>
                </a:spcBef>
              </a:pPr>
              <a:r>
                <a:rPr lang="en-US" sz="1600" spc="48" dirty="0">
                  <a:latin typeface="Overpass Light"/>
                </a:rPr>
                <a:t>1-855-HIN-ALERT</a:t>
              </a:r>
            </a:p>
          </p:txBody>
        </p:sp>
      </p:grpSp>
      <p:sp>
        <p:nvSpPr>
          <p:cNvPr id="13" name="TextBox 5">
            <a:extLst>
              <a:ext uri="{FF2B5EF4-FFF2-40B4-BE49-F238E27FC236}">
                <a16:creationId xmlns:a16="http://schemas.microsoft.com/office/drawing/2014/main" id="{328C7BFB-EDD1-4882-BA73-F2832D34AADF}"/>
              </a:ext>
            </a:extLst>
          </p:cNvPr>
          <p:cNvSpPr txBox="1"/>
          <p:nvPr/>
        </p:nvSpPr>
        <p:spPr>
          <a:xfrm>
            <a:off x="685800" y="2152046"/>
            <a:ext cx="3964945" cy="313291"/>
          </a:xfrm>
          <a:prstGeom prst="rect">
            <a:avLst/>
          </a:prstGeom>
        </p:spPr>
        <p:txBody>
          <a:bodyPr lIns="0" tIns="0" rIns="0" bIns="0" rtlCol="0" anchor="t">
            <a:spAutoFit/>
          </a:bodyPr>
          <a:lstStyle/>
          <a:p>
            <a:pPr>
              <a:lnSpc>
                <a:spcPts val="2613"/>
              </a:lnSpc>
              <a:spcBef>
                <a:spcPct val="0"/>
              </a:spcBef>
            </a:pPr>
            <a:r>
              <a:rPr lang="en-US" sz="1867" spc="56" dirty="0">
                <a:latin typeface="Overpass Light Italics"/>
              </a:rPr>
              <a:t>Full Article:</a:t>
            </a:r>
          </a:p>
        </p:txBody>
      </p:sp>
      <p:sp>
        <p:nvSpPr>
          <p:cNvPr id="14" name="TextBox 6">
            <a:extLst>
              <a:ext uri="{FF2B5EF4-FFF2-40B4-BE49-F238E27FC236}">
                <a16:creationId xmlns:a16="http://schemas.microsoft.com/office/drawing/2014/main" id="{FC73CA52-F287-4D22-AAF9-0C87D37511DC}"/>
              </a:ext>
            </a:extLst>
          </p:cNvPr>
          <p:cNvSpPr txBox="1"/>
          <p:nvPr/>
        </p:nvSpPr>
        <p:spPr>
          <a:xfrm>
            <a:off x="685800" y="2522038"/>
            <a:ext cx="3964945" cy="541110"/>
          </a:xfrm>
          <a:prstGeom prst="rect">
            <a:avLst/>
          </a:prstGeom>
        </p:spPr>
        <p:txBody>
          <a:bodyPr lIns="0" tIns="0" rIns="0" bIns="0" rtlCol="0" anchor="t">
            <a:spAutoFit/>
          </a:bodyPr>
          <a:lstStyle/>
          <a:p>
            <a:pPr>
              <a:lnSpc>
                <a:spcPts val="2239"/>
              </a:lnSpc>
              <a:spcBef>
                <a:spcPct val="0"/>
              </a:spcBef>
            </a:pPr>
            <a:br>
              <a:rPr lang="en-US" sz="1400" spc="48" dirty="0">
                <a:latin typeface="Overpass Light" panose="020B0604020202020204" charset="0"/>
              </a:rPr>
            </a:br>
            <a:endParaRPr lang="en-US" sz="1400" spc="48" dirty="0">
              <a:latin typeface="Overpass Light" panose="020B0604020202020204" charset="0"/>
            </a:endParaRPr>
          </a:p>
        </p:txBody>
      </p:sp>
      <p:pic>
        <p:nvPicPr>
          <p:cNvPr id="15" name="Picture 14" descr="Boat Alert Title History Report Logo">
            <a:extLst>
              <a:ext uri="{FF2B5EF4-FFF2-40B4-BE49-F238E27FC236}">
                <a16:creationId xmlns:a16="http://schemas.microsoft.com/office/drawing/2014/main" id="{69733A3B-287B-4BF3-A024-9DEBC9EA1E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886" y="695177"/>
            <a:ext cx="3043553" cy="913066"/>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95FE1707-EBE1-484A-8FB0-C0A438E01711}"/>
              </a:ext>
            </a:extLst>
          </p:cNvPr>
          <p:cNvSpPr txBox="1"/>
          <p:nvPr/>
        </p:nvSpPr>
        <p:spPr>
          <a:xfrm>
            <a:off x="597567" y="2409333"/>
            <a:ext cx="4141410" cy="923330"/>
          </a:xfrm>
          <a:prstGeom prst="rect">
            <a:avLst/>
          </a:prstGeom>
          <a:noFill/>
        </p:spPr>
        <p:txBody>
          <a:bodyPr wrap="square">
            <a:spAutoFit/>
          </a:bodyPr>
          <a:lstStyle/>
          <a:p>
            <a:r>
              <a:rPr lang="en-CA" dirty="0">
                <a:hlinkClick r:id="rId4"/>
              </a:rPr>
              <a:t>https://www.boat-alert.com/blog/10-best-boat-value-calculators-nada-alternatives/</a:t>
            </a:r>
            <a:r>
              <a:rPr lang="en-CA" dirty="0"/>
              <a:t> </a:t>
            </a:r>
          </a:p>
        </p:txBody>
      </p:sp>
    </p:spTree>
  </p:cSld>
  <p:clrMapOvr>
    <a:masterClrMapping/>
  </p:clrMapOvr>
  <mc:AlternateContent xmlns:mc="http://schemas.openxmlformats.org/markup-compatibility/2006" xmlns:p14="http://schemas.microsoft.com/office/powerpoint/2010/main">
    <mc:Choice Requires="p14">
      <p:transition spd="slow" p14:dur="2000" advTm="12423"/>
    </mc:Choice>
    <mc:Fallback xmlns="">
      <p:transition spd="slow" advTm="12423"/>
    </mc:Fallback>
  </mc:AlternateContent>
</p:sld>
</file>

<file path=ppt/theme/theme1.xml><?xml version="1.0" encoding="utf-8"?>
<a:theme xmlns:a="http://schemas.openxmlformats.org/drawingml/2006/main" name="JuxtaposeVTI">
  <a:themeElements>
    <a:clrScheme name="AnalogousFromLightSeed_2SEEDS">
      <a:dk1>
        <a:srgbClr val="000000"/>
      </a:dk1>
      <a:lt1>
        <a:srgbClr val="FFFFFF"/>
      </a:lt1>
      <a:dk2>
        <a:srgbClr val="243141"/>
      </a:dk2>
      <a:lt2>
        <a:srgbClr val="E8E4E2"/>
      </a:lt2>
      <a:accent1>
        <a:srgbClr val="64AAD5"/>
      </a:accent1>
      <a:accent2>
        <a:srgbClr val="63AEAB"/>
      </a:accent2>
      <a:accent3>
        <a:srgbClr val="8093DC"/>
      </a:accent3>
      <a:accent4>
        <a:srgbClr val="D56478"/>
      </a:accent4>
      <a:accent5>
        <a:srgbClr val="DA8F78"/>
      </a:accent5>
      <a:accent6>
        <a:srgbClr val="C29D56"/>
      </a:accent6>
      <a:hlink>
        <a:srgbClr val="A6775B"/>
      </a:hlink>
      <a:folHlink>
        <a:srgbClr val="7F7F7F"/>
      </a:folHlink>
    </a:clrScheme>
    <a:fontScheme name="Custom 167">
      <a:majorFont>
        <a:latin typeface="Franklin Gothic Demi Cond"/>
        <a:ea typeface=""/>
        <a:cs typeface=""/>
      </a:majorFont>
      <a:minorFont>
        <a:latin typeface="Franklin Gothic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uxtaposeVTI" id="{FBDCC3B4-6EA8-442A-B697-43C068E31FE3}" vid="{090F2E09-E4E2-4F71-A70E-279F5A0D9E0A}"/>
    </a:ext>
  </a:extLst>
</a:theme>
</file>

<file path=docProps/app.xml><?xml version="1.0" encoding="utf-8"?>
<Properties xmlns="http://schemas.openxmlformats.org/officeDocument/2006/extended-properties" xmlns:vt="http://schemas.openxmlformats.org/officeDocument/2006/docPropsVTypes">
  <TotalTime>63</TotalTime>
  <Words>801</Words>
  <Application>Microsoft Office PowerPoint</Application>
  <PresentationFormat>Widescreen</PresentationFormat>
  <Paragraphs>66</Paragraphs>
  <Slides>15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Arial</vt:lpstr>
      <vt:lpstr>Cooper Black</vt:lpstr>
      <vt:lpstr>Franklin Gothic Demi Cond</vt:lpstr>
      <vt:lpstr>Franklin Gothic Medium</vt:lpstr>
      <vt:lpstr>Overpass Light</vt:lpstr>
      <vt:lpstr>Overpass Light Italics</vt:lpstr>
      <vt:lpstr>Wingdings</vt:lpstr>
      <vt:lpstr>JuxtaposeVTI</vt:lpstr>
      <vt:lpstr>Top 10 Boat Value Calculators</vt:lpstr>
      <vt:lpstr>A Boat’s Worth</vt:lpstr>
      <vt:lpstr>Top 10 Boat Value Estimators</vt:lpstr>
      <vt:lpstr>1. NADA Guides  by JD Power</vt:lpstr>
      <vt:lpstr>2. HINDecoder.com</vt:lpstr>
      <vt:lpstr>3. Boat Trader Price Checker</vt:lpstr>
      <vt:lpstr>4. BucValue</vt:lpstr>
      <vt:lpstr>5. ABOS Marine</vt:lpstr>
      <vt:lpstr>6. BoatWizard’s SoldBoats database</vt:lpstr>
      <vt:lpstr>7. ValueMyTradeIn</vt:lpstr>
      <vt:lpstr>8. BoatValue.com</vt:lpstr>
      <vt:lpstr>9. BoatCrazy</vt:lpstr>
      <vt:lpstr>10. BoatFax boat value calculator</vt:lpstr>
      <vt:lpstr>Conclusion – The Takeaway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c:creator>
  <cp:lastModifiedBy>Nazir</cp:lastModifiedBy>
  <cp:revision>8</cp:revision>
  <dcterms:created xsi:type="dcterms:W3CDTF">2022-03-19T18:10:39Z</dcterms:created>
  <dcterms:modified xsi:type="dcterms:W3CDTF">2022-03-19T19:17:55Z</dcterms:modified>
</cp:coreProperties>
</file>