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0" r:id="rId3"/>
    <p:sldId id="261" r:id="rId4"/>
    <p:sldId id="262" r:id="rId5"/>
    <p:sldId id="263" r:id="rId6"/>
    <p:sldId id="264" r:id="rId7"/>
    <p:sldId id="265" r:id="rId8"/>
    <p:sldId id="266" r:id="rId9"/>
    <p:sldId id="267"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04" d="100"/>
          <a:sy n="104" d="100"/>
        </p:scale>
        <p:origin x="138"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76326F-087B-42CC-85BD-038D05095F6C}"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239F1FAD-70E1-4E42-B3C3-8452992FC245}">
      <dgm:prSet/>
      <dgm:spPr/>
      <dgm:t>
        <a:bodyPr/>
        <a:lstStyle/>
        <a:p>
          <a:r>
            <a:rPr lang="en-US"/>
            <a:t>A First Preferred Ship’s Mortgage is a mortgage that would be recorded against a vessel/boat that is documented with the United States Coast Guard</a:t>
          </a:r>
        </a:p>
      </dgm:t>
    </dgm:pt>
    <dgm:pt modelId="{C9FF0B26-EC2B-4C67-B0EF-FEBF337CF107}" type="parTrans" cxnId="{590D7065-4BB1-40EF-B7C0-64DC9ABEFEE8}">
      <dgm:prSet/>
      <dgm:spPr/>
      <dgm:t>
        <a:bodyPr/>
        <a:lstStyle/>
        <a:p>
          <a:endParaRPr lang="en-US"/>
        </a:p>
      </dgm:t>
    </dgm:pt>
    <dgm:pt modelId="{CAA8EDD2-0EDA-4B46-B654-8C54CE2F4AB3}" type="sibTrans" cxnId="{590D7065-4BB1-40EF-B7C0-64DC9ABEFEE8}">
      <dgm:prSet/>
      <dgm:spPr/>
      <dgm:t>
        <a:bodyPr/>
        <a:lstStyle/>
        <a:p>
          <a:endParaRPr lang="en-US"/>
        </a:p>
      </dgm:t>
    </dgm:pt>
    <dgm:pt modelId="{F242B4FE-B5E1-4A55-B45D-DB578D7910CF}">
      <dgm:prSet/>
      <dgm:spPr/>
      <dgm:t>
        <a:bodyPr/>
        <a:lstStyle/>
        <a:p>
          <a:r>
            <a:rPr lang="en-US"/>
            <a:t>It is protected under the Ship’s Mortgage Act of 1920, and takes precedence/priority over all liens other than preferred Maritime Liens</a:t>
          </a:r>
        </a:p>
      </dgm:t>
    </dgm:pt>
    <dgm:pt modelId="{E574870B-BC3A-4348-8854-26836F3362E9}" type="parTrans" cxnId="{DD72AB81-0FFF-40CC-A06B-282568B5B2F0}">
      <dgm:prSet/>
      <dgm:spPr/>
      <dgm:t>
        <a:bodyPr/>
        <a:lstStyle/>
        <a:p>
          <a:endParaRPr lang="en-US"/>
        </a:p>
      </dgm:t>
    </dgm:pt>
    <dgm:pt modelId="{DFE5BE20-A631-4374-9850-28AD2B14AF70}" type="sibTrans" cxnId="{DD72AB81-0FFF-40CC-A06B-282568B5B2F0}">
      <dgm:prSet/>
      <dgm:spPr/>
      <dgm:t>
        <a:bodyPr/>
        <a:lstStyle/>
        <a:p>
          <a:endParaRPr lang="en-US"/>
        </a:p>
      </dgm:t>
    </dgm:pt>
    <dgm:pt modelId="{69A9C9E9-4161-4605-876A-BEEF768A4831}">
      <dgm:prSet/>
      <dgm:spPr/>
      <dgm:t>
        <a:bodyPr/>
        <a:lstStyle/>
        <a:p>
          <a:r>
            <a:rPr lang="en-US" dirty="0"/>
            <a:t>The First Preferred Ship’s Mortgage assures the mortgagee the owner will properly ensure the vessel and refrain from encumbering the vessel</a:t>
          </a:r>
        </a:p>
      </dgm:t>
    </dgm:pt>
    <dgm:pt modelId="{68056861-5390-4DC6-A4FA-5270A1B13512}" type="parTrans" cxnId="{B728E1C0-33A6-49A3-9665-45CA7C8621CF}">
      <dgm:prSet/>
      <dgm:spPr/>
      <dgm:t>
        <a:bodyPr/>
        <a:lstStyle/>
        <a:p>
          <a:endParaRPr lang="en-US"/>
        </a:p>
      </dgm:t>
    </dgm:pt>
    <dgm:pt modelId="{7A61C85D-902F-4AFD-AE0C-C2BDEEFC94C1}" type="sibTrans" cxnId="{B728E1C0-33A6-49A3-9665-45CA7C8621CF}">
      <dgm:prSet/>
      <dgm:spPr/>
      <dgm:t>
        <a:bodyPr/>
        <a:lstStyle/>
        <a:p>
          <a:endParaRPr lang="en-US"/>
        </a:p>
      </dgm:t>
    </dgm:pt>
    <dgm:pt modelId="{D09EA81A-A407-4138-AE65-5E59118E197B}">
      <dgm:prSet/>
      <dgm:spPr/>
      <dgm:t>
        <a:bodyPr/>
        <a:lstStyle/>
        <a:p>
          <a:r>
            <a:rPr lang="en-US" dirty="0"/>
            <a:t>With the First Preferred Ship’s Mortgage, the owner will comply with all state, local, and U.S. laws and keep vessel document current and on board the vessel, along with a copy of the Mortgage</a:t>
          </a:r>
        </a:p>
      </dgm:t>
    </dgm:pt>
    <dgm:pt modelId="{B2004691-215E-41B4-9259-E57A99798C38}" type="parTrans" cxnId="{FAA4B6E0-324A-44A1-BCFE-44DC02D8BB09}">
      <dgm:prSet/>
      <dgm:spPr/>
      <dgm:t>
        <a:bodyPr/>
        <a:lstStyle/>
        <a:p>
          <a:endParaRPr lang="en-US"/>
        </a:p>
      </dgm:t>
    </dgm:pt>
    <dgm:pt modelId="{9C1AD818-B348-4C3C-83AE-0A2C3EBF83F0}" type="sibTrans" cxnId="{FAA4B6E0-324A-44A1-BCFE-44DC02D8BB09}">
      <dgm:prSet/>
      <dgm:spPr/>
      <dgm:t>
        <a:bodyPr/>
        <a:lstStyle/>
        <a:p>
          <a:endParaRPr lang="en-US"/>
        </a:p>
      </dgm:t>
    </dgm:pt>
    <dgm:pt modelId="{B3A300B8-9F8A-4010-B030-286492DB193A}" type="pres">
      <dgm:prSet presAssocID="{7776326F-087B-42CC-85BD-038D05095F6C}" presName="vert0" presStyleCnt="0">
        <dgm:presLayoutVars>
          <dgm:dir/>
          <dgm:animOne val="branch"/>
          <dgm:animLvl val="lvl"/>
        </dgm:presLayoutVars>
      </dgm:prSet>
      <dgm:spPr/>
    </dgm:pt>
    <dgm:pt modelId="{92E866AA-9814-495B-A192-88EE8CB73428}" type="pres">
      <dgm:prSet presAssocID="{239F1FAD-70E1-4E42-B3C3-8452992FC245}" presName="thickLine" presStyleLbl="alignNode1" presStyleIdx="0" presStyleCnt="4"/>
      <dgm:spPr/>
    </dgm:pt>
    <dgm:pt modelId="{BD0FF4D8-2E5B-4BC1-914E-F03487060AC1}" type="pres">
      <dgm:prSet presAssocID="{239F1FAD-70E1-4E42-B3C3-8452992FC245}" presName="horz1" presStyleCnt="0"/>
      <dgm:spPr/>
    </dgm:pt>
    <dgm:pt modelId="{916DC365-EFCB-4F25-AF9D-54F37C112769}" type="pres">
      <dgm:prSet presAssocID="{239F1FAD-70E1-4E42-B3C3-8452992FC245}" presName="tx1" presStyleLbl="revTx" presStyleIdx="0" presStyleCnt="4"/>
      <dgm:spPr/>
    </dgm:pt>
    <dgm:pt modelId="{8AA69B20-A426-461B-B011-560BE4A7D335}" type="pres">
      <dgm:prSet presAssocID="{239F1FAD-70E1-4E42-B3C3-8452992FC245}" presName="vert1" presStyleCnt="0"/>
      <dgm:spPr/>
    </dgm:pt>
    <dgm:pt modelId="{17D34555-2582-48A0-A9C7-274BF8E55A24}" type="pres">
      <dgm:prSet presAssocID="{F242B4FE-B5E1-4A55-B45D-DB578D7910CF}" presName="thickLine" presStyleLbl="alignNode1" presStyleIdx="1" presStyleCnt="4"/>
      <dgm:spPr/>
    </dgm:pt>
    <dgm:pt modelId="{9CBD2215-E319-4F05-A299-05C91B125157}" type="pres">
      <dgm:prSet presAssocID="{F242B4FE-B5E1-4A55-B45D-DB578D7910CF}" presName="horz1" presStyleCnt="0"/>
      <dgm:spPr/>
    </dgm:pt>
    <dgm:pt modelId="{5186752F-F079-4298-801D-341C7D34CE11}" type="pres">
      <dgm:prSet presAssocID="{F242B4FE-B5E1-4A55-B45D-DB578D7910CF}" presName="tx1" presStyleLbl="revTx" presStyleIdx="1" presStyleCnt="4"/>
      <dgm:spPr/>
    </dgm:pt>
    <dgm:pt modelId="{717FE5FA-DA99-46E2-AA12-FF0BF284EEAA}" type="pres">
      <dgm:prSet presAssocID="{F242B4FE-B5E1-4A55-B45D-DB578D7910CF}" presName="vert1" presStyleCnt="0"/>
      <dgm:spPr/>
    </dgm:pt>
    <dgm:pt modelId="{85C0B222-B7E3-48E3-B9F1-496B49CB71AB}" type="pres">
      <dgm:prSet presAssocID="{69A9C9E9-4161-4605-876A-BEEF768A4831}" presName="thickLine" presStyleLbl="alignNode1" presStyleIdx="2" presStyleCnt="4"/>
      <dgm:spPr/>
    </dgm:pt>
    <dgm:pt modelId="{05AA797B-72A3-407A-94B2-E17D32096FCC}" type="pres">
      <dgm:prSet presAssocID="{69A9C9E9-4161-4605-876A-BEEF768A4831}" presName="horz1" presStyleCnt="0"/>
      <dgm:spPr/>
    </dgm:pt>
    <dgm:pt modelId="{2D808DAC-D8CE-44BF-814F-4B6E4D16343B}" type="pres">
      <dgm:prSet presAssocID="{69A9C9E9-4161-4605-876A-BEEF768A4831}" presName="tx1" presStyleLbl="revTx" presStyleIdx="2" presStyleCnt="4"/>
      <dgm:spPr/>
    </dgm:pt>
    <dgm:pt modelId="{04B2770C-66D1-4B72-8095-8B5DE14ED343}" type="pres">
      <dgm:prSet presAssocID="{69A9C9E9-4161-4605-876A-BEEF768A4831}" presName="vert1" presStyleCnt="0"/>
      <dgm:spPr/>
    </dgm:pt>
    <dgm:pt modelId="{60E510DD-6CFF-436B-AFDB-3D2F629C6A64}" type="pres">
      <dgm:prSet presAssocID="{D09EA81A-A407-4138-AE65-5E59118E197B}" presName="thickLine" presStyleLbl="alignNode1" presStyleIdx="3" presStyleCnt="4"/>
      <dgm:spPr/>
    </dgm:pt>
    <dgm:pt modelId="{79F8F060-260E-47FE-B59C-CD70DDF15F1D}" type="pres">
      <dgm:prSet presAssocID="{D09EA81A-A407-4138-AE65-5E59118E197B}" presName="horz1" presStyleCnt="0"/>
      <dgm:spPr/>
    </dgm:pt>
    <dgm:pt modelId="{50A889D4-0515-4337-85E5-F661F87C51A4}" type="pres">
      <dgm:prSet presAssocID="{D09EA81A-A407-4138-AE65-5E59118E197B}" presName="tx1" presStyleLbl="revTx" presStyleIdx="3" presStyleCnt="4"/>
      <dgm:spPr/>
    </dgm:pt>
    <dgm:pt modelId="{CE5A399F-C756-418D-A99B-4904950B3351}" type="pres">
      <dgm:prSet presAssocID="{D09EA81A-A407-4138-AE65-5E59118E197B}" presName="vert1" presStyleCnt="0"/>
      <dgm:spPr/>
    </dgm:pt>
  </dgm:ptLst>
  <dgm:cxnLst>
    <dgm:cxn modelId="{590D7065-4BB1-40EF-B7C0-64DC9ABEFEE8}" srcId="{7776326F-087B-42CC-85BD-038D05095F6C}" destId="{239F1FAD-70E1-4E42-B3C3-8452992FC245}" srcOrd="0" destOrd="0" parTransId="{C9FF0B26-EC2B-4C67-B0EF-FEBF337CF107}" sibTransId="{CAA8EDD2-0EDA-4B46-B654-8C54CE2F4AB3}"/>
    <dgm:cxn modelId="{3AB8F270-56C1-4628-B2BD-9BC6073BAA92}" type="presOf" srcId="{F242B4FE-B5E1-4A55-B45D-DB578D7910CF}" destId="{5186752F-F079-4298-801D-341C7D34CE11}" srcOrd="0" destOrd="0" presId="urn:microsoft.com/office/officeart/2008/layout/LinedList"/>
    <dgm:cxn modelId="{BC794E74-4F85-48D5-98DE-947FC9DA168F}" type="presOf" srcId="{239F1FAD-70E1-4E42-B3C3-8452992FC245}" destId="{916DC365-EFCB-4F25-AF9D-54F37C112769}" srcOrd="0" destOrd="0" presId="urn:microsoft.com/office/officeart/2008/layout/LinedList"/>
    <dgm:cxn modelId="{A3E97775-662B-46E6-A7A8-3176650E1497}" type="presOf" srcId="{69A9C9E9-4161-4605-876A-BEEF768A4831}" destId="{2D808DAC-D8CE-44BF-814F-4B6E4D16343B}" srcOrd="0" destOrd="0" presId="urn:microsoft.com/office/officeart/2008/layout/LinedList"/>
    <dgm:cxn modelId="{DD72AB81-0FFF-40CC-A06B-282568B5B2F0}" srcId="{7776326F-087B-42CC-85BD-038D05095F6C}" destId="{F242B4FE-B5E1-4A55-B45D-DB578D7910CF}" srcOrd="1" destOrd="0" parTransId="{E574870B-BC3A-4348-8854-26836F3362E9}" sibTransId="{DFE5BE20-A631-4374-9850-28AD2B14AF70}"/>
    <dgm:cxn modelId="{B728E1C0-33A6-49A3-9665-45CA7C8621CF}" srcId="{7776326F-087B-42CC-85BD-038D05095F6C}" destId="{69A9C9E9-4161-4605-876A-BEEF768A4831}" srcOrd="2" destOrd="0" parTransId="{68056861-5390-4DC6-A4FA-5270A1B13512}" sibTransId="{7A61C85D-902F-4AFD-AE0C-C2BDEEFC94C1}"/>
    <dgm:cxn modelId="{FAA4B6E0-324A-44A1-BCFE-44DC02D8BB09}" srcId="{7776326F-087B-42CC-85BD-038D05095F6C}" destId="{D09EA81A-A407-4138-AE65-5E59118E197B}" srcOrd="3" destOrd="0" parTransId="{B2004691-215E-41B4-9259-E57A99798C38}" sibTransId="{9C1AD818-B348-4C3C-83AE-0A2C3EBF83F0}"/>
    <dgm:cxn modelId="{2E724EEC-FC91-4187-AEFE-CB100A213BF1}" type="presOf" srcId="{7776326F-087B-42CC-85BD-038D05095F6C}" destId="{B3A300B8-9F8A-4010-B030-286492DB193A}" srcOrd="0" destOrd="0" presId="urn:microsoft.com/office/officeart/2008/layout/LinedList"/>
    <dgm:cxn modelId="{E42487FB-2512-4D21-AE71-3B4FAD4A3B5F}" type="presOf" srcId="{D09EA81A-A407-4138-AE65-5E59118E197B}" destId="{50A889D4-0515-4337-85E5-F661F87C51A4}" srcOrd="0" destOrd="0" presId="urn:microsoft.com/office/officeart/2008/layout/LinedList"/>
    <dgm:cxn modelId="{6B01D536-6A13-42EC-B64E-881FC52A7DD2}" type="presParOf" srcId="{B3A300B8-9F8A-4010-B030-286492DB193A}" destId="{92E866AA-9814-495B-A192-88EE8CB73428}" srcOrd="0" destOrd="0" presId="urn:microsoft.com/office/officeart/2008/layout/LinedList"/>
    <dgm:cxn modelId="{762B9056-BABD-46E4-A64C-692D72E34289}" type="presParOf" srcId="{B3A300B8-9F8A-4010-B030-286492DB193A}" destId="{BD0FF4D8-2E5B-4BC1-914E-F03487060AC1}" srcOrd="1" destOrd="0" presId="urn:microsoft.com/office/officeart/2008/layout/LinedList"/>
    <dgm:cxn modelId="{567CEB1A-61EC-4040-AAEB-27EC69343C5C}" type="presParOf" srcId="{BD0FF4D8-2E5B-4BC1-914E-F03487060AC1}" destId="{916DC365-EFCB-4F25-AF9D-54F37C112769}" srcOrd="0" destOrd="0" presId="urn:microsoft.com/office/officeart/2008/layout/LinedList"/>
    <dgm:cxn modelId="{4C4FC9EE-D18E-414F-9CAC-8437A41D6E8B}" type="presParOf" srcId="{BD0FF4D8-2E5B-4BC1-914E-F03487060AC1}" destId="{8AA69B20-A426-461B-B011-560BE4A7D335}" srcOrd="1" destOrd="0" presId="urn:microsoft.com/office/officeart/2008/layout/LinedList"/>
    <dgm:cxn modelId="{04F03F64-73D0-4873-A420-D14AE5F2BA44}" type="presParOf" srcId="{B3A300B8-9F8A-4010-B030-286492DB193A}" destId="{17D34555-2582-48A0-A9C7-274BF8E55A24}" srcOrd="2" destOrd="0" presId="urn:microsoft.com/office/officeart/2008/layout/LinedList"/>
    <dgm:cxn modelId="{BEC8771C-F719-4DAE-8369-F8F88E9F3714}" type="presParOf" srcId="{B3A300B8-9F8A-4010-B030-286492DB193A}" destId="{9CBD2215-E319-4F05-A299-05C91B125157}" srcOrd="3" destOrd="0" presId="urn:microsoft.com/office/officeart/2008/layout/LinedList"/>
    <dgm:cxn modelId="{BCEEFBF0-54CF-4382-9316-28132CBBB083}" type="presParOf" srcId="{9CBD2215-E319-4F05-A299-05C91B125157}" destId="{5186752F-F079-4298-801D-341C7D34CE11}" srcOrd="0" destOrd="0" presId="urn:microsoft.com/office/officeart/2008/layout/LinedList"/>
    <dgm:cxn modelId="{B14C46F4-D2C1-45E1-A0C1-FAC7C40B81B2}" type="presParOf" srcId="{9CBD2215-E319-4F05-A299-05C91B125157}" destId="{717FE5FA-DA99-46E2-AA12-FF0BF284EEAA}" srcOrd="1" destOrd="0" presId="urn:microsoft.com/office/officeart/2008/layout/LinedList"/>
    <dgm:cxn modelId="{3ACF0472-6660-43FB-BD0B-513A779F7C42}" type="presParOf" srcId="{B3A300B8-9F8A-4010-B030-286492DB193A}" destId="{85C0B222-B7E3-48E3-B9F1-496B49CB71AB}" srcOrd="4" destOrd="0" presId="urn:microsoft.com/office/officeart/2008/layout/LinedList"/>
    <dgm:cxn modelId="{7582D113-F191-41AC-9CD2-AFD02B80902B}" type="presParOf" srcId="{B3A300B8-9F8A-4010-B030-286492DB193A}" destId="{05AA797B-72A3-407A-94B2-E17D32096FCC}" srcOrd="5" destOrd="0" presId="urn:microsoft.com/office/officeart/2008/layout/LinedList"/>
    <dgm:cxn modelId="{65E16AF9-0346-4191-978A-70B36BF33F2F}" type="presParOf" srcId="{05AA797B-72A3-407A-94B2-E17D32096FCC}" destId="{2D808DAC-D8CE-44BF-814F-4B6E4D16343B}" srcOrd="0" destOrd="0" presId="urn:microsoft.com/office/officeart/2008/layout/LinedList"/>
    <dgm:cxn modelId="{BEB3FCE7-482D-4208-9C6A-D51A54B6DDB6}" type="presParOf" srcId="{05AA797B-72A3-407A-94B2-E17D32096FCC}" destId="{04B2770C-66D1-4B72-8095-8B5DE14ED343}" srcOrd="1" destOrd="0" presId="urn:microsoft.com/office/officeart/2008/layout/LinedList"/>
    <dgm:cxn modelId="{539E9D5F-53FD-4BC3-AD19-0F0EC704F717}" type="presParOf" srcId="{B3A300B8-9F8A-4010-B030-286492DB193A}" destId="{60E510DD-6CFF-436B-AFDB-3D2F629C6A64}" srcOrd="6" destOrd="0" presId="urn:microsoft.com/office/officeart/2008/layout/LinedList"/>
    <dgm:cxn modelId="{FD12EF81-9F93-4B71-8C36-333C01B1EBF7}" type="presParOf" srcId="{B3A300B8-9F8A-4010-B030-286492DB193A}" destId="{79F8F060-260E-47FE-B59C-CD70DDF15F1D}" srcOrd="7" destOrd="0" presId="urn:microsoft.com/office/officeart/2008/layout/LinedList"/>
    <dgm:cxn modelId="{A0032090-66EC-4877-A642-B03F160CD5D0}" type="presParOf" srcId="{79F8F060-260E-47FE-B59C-CD70DDF15F1D}" destId="{50A889D4-0515-4337-85E5-F661F87C51A4}" srcOrd="0" destOrd="0" presId="urn:microsoft.com/office/officeart/2008/layout/LinedList"/>
    <dgm:cxn modelId="{5F41DAB7-E6EA-4CA9-A41E-6188469E2331}" type="presParOf" srcId="{79F8F060-260E-47FE-B59C-CD70DDF15F1D}" destId="{CE5A399F-C756-418D-A99B-4904950B335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D01894-CFA3-4FA0-A47F-ECCF0498BC75}"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DDA5BDF-3708-4F57-ADF9-C858AF4AF881}">
      <dgm:prSet custT="1"/>
      <dgm:spPr/>
      <dgm:t>
        <a:bodyPr/>
        <a:lstStyle/>
        <a:p>
          <a:r>
            <a:rPr lang="en-US" sz="1600"/>
            <a:t>A hull identification number is the serial number of the boat that is issued by the manufacturer and affixed to the hull of the boat</a:t>
          </a:r>
        </a:p>
      </dgm:t>
    </dgm:pt>
    <dgm:pt modelId="{BFBEDC94-93B8-459F-81D3-B669E12F9D1F}" type="parTrans" cxnId="{B7D8C0FD-E50E-43DB-8B57-6280C5E7716C}">
      <dgm:prSet/>
      <dgm:spPr/>
      <dgm:t>
        <a:bodyPr/>
        <a:lstStyle/>
        <a:p>
          <a:endParaRPr lang="en-US" sz="2400"/>
        </a:p>
      </dgm:t>
    </dgm:pt>
    <dgm:pt modelId="{C82906C7-B525-4240-9BD2-38E9550F0F83}" type="sibTrans" cxnId="{B7D8C0FD-E50E-43DB-8B57-6280C5E7716C}">
      <dgm:prSet/>
      <dgm:spPr/>
      <dgm:t>
        <a:bodyPr/>
        <a:lstStyle/>
        <a:p>
          <a:endParaRPr lang="en-US" sz="2400"/>
        </a:p>
      </dgm:t>
    </dgm:pt>
    <dgm:pt modelId="{26556E20-B370-4EBB-A78D-EEBB809822A6}">
      <dgm:prSet custT="1"/>
      <dgm:spPr/>
      <dgm:t>
        <a:bodyPr/>
        <a:lstStyle/>
        <a:p>
          <a:r>
            <a:rPr lang="en-US" sz="1600"/>
            <a:t>You can use this to lookup the HIN in public databases to search for Liens/encumbrances</a:t>
          </a:r>
        </a:p>
      </dgm:t>
    </dgm:pt>
    <dgm:pt modelId="{0B6EED61-7C29-44E1-A06D-C15A2BBF3D17}" type="parTrans" cxnId="{11381A09-9C95-400B-9B8D-E0282F785700}">
      <dgm:prSet/>
      <dgm:spPr/>
      <dgm:t>
        <a:bodyPr/>
        <a:lstStyle/>
        <a:p>
          <a:endParaRPr lang="en-US" sz="2400"/>
        </a:p>
      </dgm:t>
    </dgm:pt>
    <dgm:pt modelId="{A6014B09-056E-4D73-80C0-9E31AA3814E6}" type="sibTrans" cxnId="{11381A09-9C95-400B-9B8D-E0282F785700}">
      <dgm:prSet/>
      <dgm:spPr/>
      <dgm:t>
        <a:bodyPr/>
        <a:lstStyle/>
        <a:p>
          <a:endParaRPr lang="en-US" sz="2400"/>
        </a:p>
      </dgm:t>
    </dgm:pt>
    <dgm:pt modelId="{D551143A-5172-4C61-A360-3A72893E81E1}">
      <dgm:prSet custT="1"/>
      <dgm:spPr/>
      <dgm:t>
        <a:bodyPr/>
        <a:lstStyle/>
        <a:p>
          <a:r>
            <a:rPr lang="en-US" sz="1600" dirty="0"/>
            <a:t>Boat-Alert.com blog has an article you can read all you wanted to know about hull id numbers</a:t>
          </a:r>
        </a:p>
      </dgm:t>
    </dgm:pt>
    <dgm:pt modelId="{F8A69812-C506-4A63-B50A-4DEDE639A737}" type="parTrans" cxnId="{61DE29D3-B671-4B91-ACF4-A90E91CF6C52}">
      <dgm:prSet/>
      <dgm:spPr/>
      <dgm:t>
        <a:bodyPr/>
        <a:lstStyle/>
        <a:p>
          <a:endParaRPr lang="en-US" sz="2400"/>
        </a:p>
      </dgm:t>
    </dgm:pt>
    <dgm:pt modelId="{4A16C1BA-0513-4E00-B0FD-59ACB5EAF037}" type="sibTrans" cxnId="{61DE29D3-B671-4B91-ACF4-A90E91CF6C52}">
      <dgm:prSet/>
      <dgm:spPr/>
      <dgm:t>
        <a:bodyPr/>
        <a:lstStyle/>
        <a:p>
          <a:endParaRPr lang="en-US" sz="2400"/>
        </a:p>
      </dgm:t>
    </dgm:pt>
    <dgm:pt modelId="{C3E7FE27-5A6D-4678-89DE-9036869C4171}" type="pres">
      <dgm:prSet presAssocID="{97D01894-CFA3-4FA0-A47F-ECCF0498BC75}" presName="root" presStyleCnt="0">
        <dgm:presLayoutVars>
          <dgm:dir/>
          <dgm:resizeHandles val="exact"/>
        </dgm:presLayoutVars>
      </dgm:prSet>
      <dgm:spPr/>
    </dgm:pt>
    <dgm:pt modelId="{9F85B1F4-C0DA-4042-943E-90B66901B9C1}" type="pres">
      <dgm:prSet presAssocID="{9DDA5BDF-3708-4F57-ADF9-C858AF4AF881}" presName="compNode" presStyleCnt="0"/>
      <dgm:spPr/>
    </dgm:pt>
    <dgm:pt modelId="{D774FE67-4D60-46B3-B97D-9B76F6DC9DB0}" type="pres">
      <dgm:prSet presAssocID="{9DDA5BDF-3708-4F57-ADF9-C858AF4AF88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chor"/>
        </a:ext>
      </dgm:extLst>
    </dgm:pt>
    <dgm:pt modelId="{3140FB23-B13E-4624-95FF-B91F72D33A36}" type="pres">
      <dgm:prSet presAssocID="{9DDA5BDF-3708-4F57-ADF9-C858AF4AF881}" presName="spaceRect" presStyleCnt="0"/>
      <dgm:spPr/>
    </dgm:pt>
    <dgm:pt modelId="{03E077A1-7D36-4796-A7AE-C429F6EED9DB}" type="pres">
      <dgm:prSet presAssocID="{9DDA5BDF-3708-4F57-ADF9-C858AF4AF881}" presName="textRect" presStyleLbl="revTx" presStyleIdx="0" presStyleCnt="3">
        <dgm:presLayoutVars>
          <dgm:chMax val="1"/>
          <dgm:chPref val="1"/>
        </dgm:presLayoutVars>
      </dgm:prSet>
      <dgm:spPr/>
    </dgm:pt>
    <dgm:pt modelId="{F5699D8F-4340-4578-93E8-29F748C8EE40}" type="pres">
      <dgm:prSet presAssocID="{C82906C7-B525-4240-9BD2-38E9550F0F83}" presName="sibTrans" presStyleCnt="0"/>
      <dgm:spPr/>
    </dgm:pt>
    <dgm:pt modelId="{F91E564D-BC7D-4FF9-AB40-AD352C1ADEE6}" type="pres">
      <dgm:prSet presAssocID="{26556E20-B370-4EBB-A78D-EEBB809822A6}" presName="compNode" presStyleCnt="0"/>
      <dgm:spPr/>
    </dgm:pt>
    <dgm:pt modelId="{23F26A53-73D0-464C-AAAA-609386B35379}" type="pres">
      <dgm:prSet presAssocID="{26556E20-B370-4EBB-A78D-EEBB809822A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7C611A1A-3BA6-4BD8-9B74-153205BE290B}" type="pres">
      <dgm:prSet presAssocID="{26556E20-B370-4EBB-A78D-EEBB809822A6}" presName="spaceRect" presStyleCnt="0"/>
      <dgm:spPr/>
    </dgm:pt>
    <dgm:pt modelId="{F2889500-5C87-49F2-9483-5598F75DE51E}" type="pres">
      <dgm:prSet presAssocID="{26556E20-B370-4EBB-A78D-EEBB809822A6}" presName="textRect" presStyleLbl="revTx" presStyleIdx="1" presStyleCnt="3">
        <dgm:presLayoutVars>
          <dgm:chMax val="1"/>
          <dgm:chPref val="1"/>
        </dgm:presLayoutVars>
      </dgm:prSet>
      <dgm:spPr/>
    </dgm:pt>
    <dgm:pt modelId="{5108E160-AAAE-4091-A38D-F30C594ED9F0}" type="pres">
      <dgm:prSet presAssocID="{A6014B09-056E-4D73-80C0-9E31AA3814E6}" presName="sibTrans" presStyleCnt="0"/>
      <dgm:spPr/>
    </dgm:pt>
    <dgm:pt modelId="{F3D3907C-6C7B-402E-BDF8-8D88F506FE59}" type="pres">
      <dgm:prSet presAssocID="{D551143A-5172-4C61-A360-3A72893E81E1}" presName="compNode" presStyleCnt="0"/>
      <dgm:spPr/>
    </dgm:pt>
    <dgm:pt modelId="{0B21A5C3-9650-4D76-A01E-4BA95936B7B4}" type="pres">
      <dgm:prSet presAssocID="{D551143A-5172-4C61-A360-3A72893E81E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75F5E3FD-B25A-467D-A6AC-D60A86A2FE87}" type="pres">
      <dgm:prSet presAssocID="{D551143A-5172-4C61-A360-3A72893E81E1}" presName="spaceRect" presStyleCnt="0"/>
      <dgm:spPr/>
    </dgm:pt>
    <dgm:pt modelId="{F006F776-94A4-4CAD-AE5A-4671A46C5745}" type="pres">
      <dgm:prSet presAssocID="{D551143A-5172-4C61-A360-3A72893E81E1}" presName="textRect" presStyleLbl="revTx" presStyleIdx="2" presStyleCnt="3">
        <dgm:presLayoutVars>
          <dgm:chMax val="1"/>
          <dgm:chPref val="1"/>
        </dgm:presLayoutVars>
      </dgm:prSet>
      <dgm:spPr/>
    </dgm:pt>
  </dgm:ptLst>
  <dgm:cxnLst>
    <dgm:cxn modelId="{11381A09-9C95-400B-9B8D-E0282F785700}" srcId="{97D01894-CFA3-4FA0-A47F-ECCF0498BC75}" destId="{26556E20-B370-4EBB-A78D-EEBB809822A6}" srcOrd="1" destOrd="0" parTransId="{0B6EED61-7C29-44E1-A06D-C15A2BBF3D17}" sibTransId="{A6014B09-056E-4D73-80C0-9E31AA3814E6}"/>
    <dgm:cxn modelId="{E23CDF80-B444-4FE7-8085-EB57CA155889}" type="presOf" srcId="{D551143A-5172-4C61-A360-3A72893E81E1}" destId="{F006F776-94A4-4CAD-AE5A-4671A46C5745}" srcOrd="0" destOrd="0" presId="urn:microsoft.com/office/officeart/2018/2/layout/IconLabelList"/>
    <dgm:cxn modelId="{EAD09D99-D4E1-4699-B5B7-1972061E4451}" type="presOf" srcId="{26556E20-B370-4EBB-A78D-EEBB809822A6}" destId="{F2889500-5C87-49F2-9483-5598F75DE51E}" srcOrd="0" destOrd="0" presId="urn:microsoft.com/office/officeart/2018/2/layout/IconLabelList"/>
    <dgm:cxn modelId="{391561A2-44F7-4FA2-A505-0D6DA8DECD19}" type="presOf" srcId="{97D01894-CFA3-4FA0-A47F-ECCF0498BC75}" destId="{C3E7FE27-5A6D-4678-89DE-9036869C4171}" srcOrd="0" destOrd="0" presId="urn:microsoft.com/office/officeart/2018/2/layout/IconLabelList"/>
    <dgm:cxn modelId="{F0DBEEC7-FC70-4496-B5FA-E2DEE0F301D6}" type="presOf" srcId="{9DDA5BDF-3708-4F57-ADF9-C858AF4AF881}" destId="{03E077A1-7D36-4796-A7AE-C429F6EED9DB}" srcOrd="0" destOrd="0" presId="urn:microsoft.com/office/officeart/2018/2/layout/IconLabelList"/>
    <dgm:cxn modelId="{61DE29D3-B671-4B91-ACF4-A90E91CF6C52}" srcId="{97D01894-CFA3-4FA0-A47F-ECCF0498BC75}" destId="{D551143A-5172-4C61-A360-3A72893E81E1}" srcOrd="2" destOrd="0" parTransId="{F8A69812-C506-4A63-B50A-4DEDE639A737}" sibTransId="{4A16C1BA-0513-4E00-B0FD-59ACB5EAF037}"/>
    <dgm:cxn modelId="{B7D8C0FD-E50E-43DB-8B57-6280C5E7716C}" srcId="{97D01894-CFA3-4FA0-A47F-ECCF0498BC75}" destId="{9DDA5BDF-3708-4F57-ADF9-C858AF4AF881}" srcOrd="0" destOrd="0" parTransId="{BFBEDC94-93B8-459F-81D3-B669E12F9D1F}" sibTransId="{C82906C7-B525-4240-9BD2-38E9550F0F83}"/>
    <dgm:cxn modelId="{D569AC17-1BE8-4A96-BF6A-A28C40A279A3}" type="presParOf" srcId="{C3E7FE27-5A6D-4678-89DE-9036869C4171}" destId="{9F85B1F4-C0DA-4042-943E-90B66901B9C1}" srcOrd="0" destOrd="0" presId="urn:microsoft.com/office/officeart/2018/2/layout/IconLabelList"/>
    <dgm:cxn modelId="{7D58396C-CB38-43E9-8253-45581A02B0D4}" type="presParOf" srcId="{9F85B1F4-C0DA-4042-943E-90B66901B9C1}" destId="{D774FE67-4D60-46B3-B97D-9B76F6DC9DB0}" srcOrd="0" destOrd="0" presId="urn:microsoft.com/office/officeart/2018/2/layout/IconLabelList"/>
    <dgm:cxn modelId="{26B30312-BEF1-439C-A7F6-91BB6FBE90BE}" type="presParOf" srcId="{9F85B1F4-C0DA-4042-943E-90B66901B9C1}" destId="{3140FB23-B13E-4624-95FF-B91F72D33A36}" srcOrd="1" destOrd="0" presId="urn:microsoft.com/office/officeart/2018/2/layout/IconLabelList"/>
    <dgm:cxn modelId="{267C9E37-9592-406C-8071-517C4A67EDEF}" type="presParOf" srcId="{9F85B1F4-C0DA-4042-943E-90B66901B9C1}" destId="{03E077A1-7D36-4796-A7AE-C429F6EED9DB}" srcOrd="2" destOrd="0" presId="urn:microsoft.com/office/officeart/2018/2/layout/IconLabelList"/>
    <dgm:cxn modelId="{B2F94572-FEEE-48DB-AE3B-4959BE396EC6}" type="presParOf" srcId="{C3E7FE27-5A6D-4678-89DE-9036869C4171}" destId="{F5699D8F-4340-4578-93E8-29F748C8EE40}" srcOrd="1" destOrd="0" presId="urn:microsoft.com/office/officeart/2018/2/layout/IconLabelList"/>
    <dgm:cxn modelId="{1800FF01-9908-4B5A-BA0A-348A03E7A2EE}" type="presParOf" srcId="{C3E7FE27-5A6D-4678-89DE-9036869C4171}" destId="{F91E564D-BC7D-4FF9-AB40-AD352C1ADEE6}" srcOrd="2" destOrd="0" presId="urn:microsoft.com/office/officeart/2018/2/layout/IconLabelList"/>
    <dgm:cxn modelId="{029FFB60-59E9-44AE-9814-05B3E1602314}" type="presParOf" srcId="{F91E564D-BC7D-4FF9-AB40-AD352C1ADEE6}" destId="{23F26A53-73D0-464C-AAAA-609386B35379}" srcOrd="0" destOrd="0" presId="urn:microsoft.com/office/officeart/2018/2/layout/IconLabelList"/>
    <dgm:cxn modelId="{84226409-900B-46E9-9DEF-547DD291012D}" type="presParOf" srcId="{F91E564D-BC7D-4FF9-AB40-AD352C1ADEE6}" destId="{7C611A1A-3BA6-4BD8-9B74-153205BE290B}" srcOrd="1" destOrd="0" presId="urn:microsoft.com/office/officeart/2018/2/layout/IconLabelList"/>
    <dgm:cxn modelId="{8BADC5E5-D202-44BF-B9CA-66940651DD9A}" type="presParOf" srcId="{F91E564D-BC7D-4FF9-AB40-AD352C1ADEE6}" destId="{F2889500-5C87-49F2-9483-5598F75DE51E}" srcOrd="2" destOrd="0" presId="urn:microsoft.com/office/officeart/2018/2/layout/IconLabelList"/>
    <dgm:cxn modelId="{2F9BB3E8-BD6D-41C1-A83C-A102F111FCFD}" type="presParOf" srcId="{C3E7FE27-5A6D-4678-89DE-9036869C4171}" destId="{5108E160-AAAE-4091-A38D-F30C594ED9F0}" srcOrd="3" destOrd="0" presId="urn:microsoft.com/office/officeart/2018/2/layout/IconLabelList"/>
    <dgm:cxn modelId="{BBF3C329-888D-4E51-986A-28A28BD1937C}" type="presParOf" srcId="{C3E7FE27-5A6D-4678-89DE-9036869C4171}" destId="{F3D3907C-6C7B-402E-BDF8-8D88F506FE59}" srcOrd="4" destOrd="0" presId="urn:microsoft.com/office/officeart/2018/2/layout/IconLabelList"/>
    <dgm:cxn modelId="{D35C42BD-FF36-48D0-B60A-286196E7A5AD}" type="presParOf" srcId="{F3D3907C-6C7B-402E-BDF8-8D88F506FE59}" destId="{0B21A5C3-9650-4D76-A01E-4BA95936B7B4}" srcOrd="0" destOrd="0" presId="urn:microsoft.com/office/officeart/2018/2/layout/IconLabelList"/>
    <dgm:cxn modelId="{5EBD0D33-0C0D-4919-928D-079C91F78BC3}" type="presParOf" srcId="{F3D3907C-6C7B-402E-BDF8-8D88F506FE59}" destId="{75F5E3FD-B25A-467D-A6AC-D60A86A2FE87}" srcOrd="1" destOrd="0" presId="urn:microsoft.com/office/officeart/2018/2/layout/IconLabelList"/>
    <dgm:cxn modelId="{EC6386D8-EE55-48AE-B028-36B0D3E1AF76}" type="presParOf" srcId="{F3D3907C-6C7B-402E-BDF8-8D88F506FE59}" destId="{F006F776-94A4-4CAD-AE5A-4671A46C5745}"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A1B749-CCA5-4FEA-B33B-841A654E8707}"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3D5DFC8D-68C0-4656-8BE1-9A18E7C1906A}">
      <dgm:prSet/>
      <dgm:spPr/>
      <dgm:t>
        <a:bodyPr/>
        <a:lstStyle/>
        <a:p>
          <a:r>
            <a:rPr lang="en-US"/>
            <a:t>Not all States in the USA issue titles for boats</a:t>
          </a:r>
        </a:p>
      </dgm:t>
    </dgm:pt>
    <dgm:pt modelId="{AF44B6E4-48DA-413B-9857-A96E3B83F86C}" type="parTrans" cxnId="{107170BC-A8AC-44C9-9634-17242B323098}">
      <dgm:prSet/>
      <dgm:spPr/>
      <dgm:t>
        <a:bodyPr/>
        <a:lstStyle/>
        <a:p>
          <a:endParaRPr lang="en-US"/>
        </a:p>
      </dgm:t>
    </dgm:pt>
    <dgm:pt modelId="{2A68789F-B93C-4D97-9023-E0266CECEF1F}" type="sibTrans" cxnId="{107170BC-A8AC-44C9-9634-17242B323098}">
      <dgm:prSet/>
      <dgm:spPr/>
      <dgm:t>
        <a:bodyPr/>
        <a:lstStyle/>
        <a:p>
          <a:endParaRPr lang="en-US"/>
        </a:p>
      </dgm:t>
    </dgm:pt>
    <dgm:pt modelId="{CF8B749C-CA2F-452C-B573-EFB9F730E8F0}">
      <dgm:prSet/>
      <dgm:spPr/>
      <dgm:t>
        <a:bodyPr/>
        <a:lstStyle/>
        <a:p>
          <a:r>
            <a:rPr lang="en-US"/>
            <a:t>Some will only register the boat and only a handful of states will include a salvage brand on the title</a:t>
          </a:r>
        </a:p>
      </dgm:t>
    </dgm:pt>
    <dgm:pt modelId="{35A059B0-DB8E-4B7B-9ED8-3F85F273D407}" type="parTrans" cxnId="{CADC5B89-0527-4238-8EAF-F2442B68D618}">
      <dgm:prSet/>
      <dgm:spPr/>
      <dgm:t>
        <a:bodyPr/>
        <a:lstStyle/>
        <a:p>
          <a:endParaRPr lang="en-US"/>
        </a:p>
      </dgm:t>
    </dgm:pt>
    <dgm:pt modelId="{B6849740-DDB1-439A-8F36-0A6711B149EF}" type="sibTrans" cxnId="{CADC5B89-0527-4238-8EAF-F2442B68D618}">
      <dgm:prSet/>
      <dgm:spPr/>
      <dgm:t>
        <a:bodyPr/>
        <a:lstStyle/>
        <a:p>
          <a:endParaRPr lang="en-US"/>
        </a:p>
      </dgm:t>
    </dgm:pt>
    <dgm:pt modelId="{8E2138B6-F7C8-46B8-8A6A-1AA6AA78EFBC}">
      <dgm:prSet/>
      <dgm:spPr/>
      <dgm:t>
        <a:bodyPr/>
        <a:lstStyle/>
        <a:p>
          <a:r>
            <a:rPr lang="en-US"/>
            <a:t>This is why it is important to check the title for any indication of liens but the absence of a lien on the title does not rule out all types of money owing on that boat</a:t>
          </a:r>
        </a:p>
      </dgm:t>
    </dgm:pt>
    <dgm:pt modelId="{94942A22-21BD-4B4B-A932-98B7451D607E}" type="parTrans" cxnId="{8B865DFE-2062-4FB6-8732-D81EB603DFBC}">
      <dgm:prSet/>
      <dgm:spPr/>
      <dgm:t>
        <a:bodyPr/>
        <a:lstStyle/>
        <a:p>
          <a:endParaRPr lang="en-US"/>
        </a:p>
      </dgm:t>
    </dgm:pt>
    <dgm:pt modelId="{F6002775-A4BB-4D59-B4A5-3A1A628CBCDA}" type="sibTrans" cxnId="{8B865DFE-2062-4FB6-8732-D81EB603DFBC}">
      <dgm:prSet/>
      <dgm:spPr/>
      <dgm:t>
        <a:bodyPr/>
        <a:lstStyle/>
        <a:p>
          <a:endParaRPr lang="en-US"/>
        </a:p>
      </dgm:t>
    </dgm:pt>
    <dgm:pt modelId="{5398BECF-22C2-46B4-A44E-CD9B42E3EA1D}" type="pres">
      <dgm:prSet presAssocID="{DFA1B749-CCA5-4FEA-B33B-841A654E8707}" presName="linear" presStyleCnt="0">
        <dgm:presLayoutVars>
          <dgm:animLvl val="lvl"/>
          <dgm:resizeHandles val="exact"/>
        </dgm:presLayoutVars>
      </dgm:prSet>
      <dgm:spPr/>
    </dgm:pt>
    <dgm:pt modelId="{A52450E6-BDBF-48EC-9EB3-BC9BAED0A57A}" type="pres">
      <dgm:prSet presAssocID="{3D5DFC8D-68C0-4656-8BE1-9A18E7C1906A}" presName="parentText" presStyleLbl="node1" presStyleIdx="0" presStyleCnt="3">
        <dgm:presLayoutVars>
          <dgm:chMax val="0"/>
          <dgm:bulletEnabled val="1"/>
        </dgm:presLayoutVars>
      </dgm:prSet>
      <dgm:spPr/>
    </dgm:pt>
    <dgm:pt modelId="{C0F9C7B3-6B06-4FF1-BCB5-0446484B7C53}" type="pres">
      <dgm:prSet presAssocID="{2A68789F-B93C-4D97-9023-E0266CECEF1F}" presName="spacer" presStyleCnt="0"/>
      <dgm:spPr/>
    </dgm:pt>
    <dgm:pt modelId="{7E281A8F-926B-4B2E-9E2F-6F8A4CB58582}" type="pres">
      <dgm:prSet presAssocID="{CF8B749C-CA2F-452C-B573-EFB9F730E8F0}" presName="parentText" presStyleLbl="node1" presStyleIdx="1" presStyleCnt="3">
        <dgm:presLayoutVars>
          <dgm:chMax val="0"/>
          <dgm:bulletEnabled val="1"/>
        </dgm:presLayoutVars>
      </dgm:prSet>
      <dgm:spPr/>
    </dgm:pt>
    <dgm:pt modelId="{18531784-6EAF-467A-AB2C-D36F0DE25A5C}" type="pres">
      <dgm:prSet presAssocID="{B6849740-DDB1-439A-8F36-0A6711B149EF}" presName="spacer" presStyleCnt="0"/>
      <dgm:spPr/>
    </dgm:pt>
    <dgm:pt modelId="{A08DA6D1-8E87-4A5D-980F-7417361F88FA}" type="pres">
      <dgm:prSet presAssocID="{8E2138B6-F7C8-46B8-8A6A-1AA6AA78EFBC}" presName="parentText" presStyleLbl="node1" presStyleIdx="2" presStyleCnt="3">
        <dgm:presLayoutVars>
          <dgm:chMax val="0"/>
          <dgm:bulletEnabled val="1"/>
        </dgm:presLayoutVars>
      </dgm:prSet>
      <dgm:spPr/>
    </dgm:pt>
  </dgm:ptLst>
  <dgm:cxnLst>
    <dgm:cxn modelId="{C0D9AD34-5792-4C01-BF9C-B0AD33A3E4D8}" type="presOf" srcId="{DFA1B749-CCA5-4FEA-B33B-841A654E8707}" destId="{5398BECF-22C2-46B4-A44E-CD9B42E3EA1D}" srcOrd="0" destOrd="0" presId="urn:microsoft.com/office/officeart/2005/8/layout/vList2"/>
    <dgm:cxn modelId="{CADC5B89-0527-4238-8EAF-F2442B68D618}" srcId="{DFA1B749-CCA5-4FEA-B33B-841A654E8707}" destId="{CF8B749C-CA2F-452C-B573-EFB9F730E8F0}" srcOrd="1" destOrd="0" parTransId="{35A059B0-DB8E-4B7B-9ED8-3F85F273D407}" sibTransId="{B6849740-DDB1-439A-8F36-0A6711B149EF}"/>
    <dgm:cxn modelId="{FAE9DE92-A56C-40F3-A048-7F1EF4565C82}" type="presOf" srcId="{CF8B749C-CA2F-452C-B573-EFB9F730E8F0}" destId="{7E281A8F-926B-4B2E-9E2F-6F8A4CB58582}" srcOrd="0" destOrd="0" presId="urn:microsoft.com/office/officeart/2005/8/layout/vList2"/>
    <dgm:cxn modelId="{107170BC-A8AC-44C9-9634-17242B323098}" srcId="{DFA1B749-CCA5-4FEA-B33B-841A654E8707}" destId="{3D5DFC8D-68C0-4656-8BE1-9A18E7C1906A}" srcOrd="0" destOrd="0" parTransId="{AF44B6E4-48DA-413B-9857-A96E3B83F86C}" sibTransId="{2A68789F-B93C-4D97-9023-E0266CECEF1F}"/>
    <dgm:cxn modelId="{365ABFE7-2582-4879-8DB4-80FD36F468D1}" type="presOf" srcId="{8E2138B6-F7C8-46B8-8A6A-1AA6AA78EFBC}" destId="{A08DA6D1-8E87-4A5D-980F-7417361F88FA}" srcOrd="0" destOrd="0" presId="urn:microsoft.com/office/officeart/2005/8/layout/vList2"/>
    <dgm:cxn modelId="{C19D23EA-DFB0-4DBE-AD01-2876CF82FDC5}" type="presOf" srcId="{3D5DFC8D-68C0-4656-8BE1-9A18E7C1906A}" destId="{A52450E6-BDBF-48EC-9EB3-BC9BAED0A57A}" srcOrd="0" destOrd="0" presId="urn:microsoft.com/office/officeart/2005/8/layout/vList2"/>
    <dgm:cxn modelId="{8B865DFE-2062-4FB6-8732-D81EB603DFBC}" srcId="{DFA1B749-CCA5-4FEA-B33B-841A654E8707}" destId="{8E2138B6-F7C8-46B8-8A6A-1AA6AA78EFBC}" srcOrd="2" destOrd="0" parTransId="{94942A22-21BD-4B4B-A932-98B7451D607E}" sibTransId="{F6002775-A4BB-4D59-B4A5-3A1A628CBCDA}"/>
    <dgm:cxn modelId="{9F510732-7D27-40DD-AAA8-BCFDF6780F19}" type="presParOf" srcId="{5398BECF-22C2-46B4-A44E-CD9B42E3EA1D}" destId="{A52450E6-BDBF-48EC-9EB3-BC9BAED0A57A}" srcOrd="0" destOrd="0" presId="urn:microsoft.com/office/officeart/2005/8/layout/vList2"/>
    <dgm:cxn modelId="{E6E3E2F0-8DCC-4747-946A-28373145D327}" type="presParOf" srcId="{5398BECF-22C2-46B4-A44E-CD9B42E3EA1D}" destId="{C0F9C7B3-6B06-4FF1-BCB5-0446484B7C53}" srcOrd="1" destOrd="0" presId="urn:microsoft.com/office/officeart/2005/8/layout/vList2"/>
    <dgm:cxn modelId="{5DDAD47C-2B80-490A-AD9A-BBC7F541DE8E}" type="presParOf" srcId="{5398BECF-22C2-46B4-A44E-CD9B42E3EA1D}" destId="{7E281A8F-926B-4B2E-9E2F-6F8A4CB58582}" srcOrd="2" destOrd="0" presId="urn:microsoft.com/office/officeart/2005/8/layout/vList2"/>
    <dgm:cxn modelId="{AC9BD9CF-3A29-4634-B502-AEB855B75298}" type="presParOf" srcId="{5398BECF-22C2-46B4-A44E-CD9B42E3EA1D}" destId="{18531784-6EAF-467A-AB2C-D36F0DE25A5C}" srcOrd="3" destOrd="0" presId="urn:microsoft.com/office/officeart/2005/8/layout/vList2"/>
    <dgm:cxn modelId="{67B0E567-B391-4611-B876-D5E789DCCD1F}" type="presParOf" srcId="{5398BECF-22C2-46B4-A44E-CD9B42E3EA1D}" destId="{A08DA6D1-8E87-4A5D-980F-7417361F88F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14C40E-806D-46EF-A898-F341DDC4ABD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25EB553-979F-42D7-B5AB-EA3814F90F5E}">
      <dgm:prSet/>
      <dgm:spPr/>
      <dgm:t>
        <a:bodyPr/>
        <a:lstStyle/>
        <a:p>
          <a:r>
            <a:rPr lang="en-US"/>
            <a:t>If your boat is large enough, it will be required to be documented with the U.S.C.G. instead of being registered at the State level</a:t>
          </a:r>
        </a:p>
      </dgm:t>
    </dgm:pt>
    <dgm:pt modelId="{492814F3-BE85-44F6-ADA8-87DDC4CAD8E0}" type="parTrans" cxnId="{DC549542-7034-4199-B7B0-A3C56FDD09AA}">
      <dgm:prSet/>
      <dgm:spPr/>
      <dgm:t>
        <a:bodyPr/>
        <a:lstStyle/>
        <a:p>
          <a:endParaRPr lang="en-US"/>
        </a:p>
      </dgm:t>
    </dgm:pt>
    <dgm:pt modelId="{744E03DF-BF15-4D51-90C8-8558AA000EF5}" type="sibTrans" cxnId="{DC549542-7034-4199-B7B0-A3C56FDD09AA}">
      <dgm:prSet/>
      <dgm:spPr/>
      <dgm:t>
        <a:bodyPr/>
        <a:lstStyle/>
        <a:p>
          <a:endParaRPr lang="en-US"/>
        </a:p>
      </dgm:t>
    </dgm:pt>
    <dgm:pt modelId="{24A09CB3-CDA4-4E37-909E-34419925CB2F}">
      <dgm:prSet/>
      <dgm:spPr/>
      <dgm:t>
        <a:bodyPr/>
        <a:lstStyle/>
        <a:p>
          <a:r>
            <a:rPr lang="en-US"/>
            <a:t>The abstract of title will show all bills of sale and bank names so you can find the mortgages and if they were satisfied or not</a:t>
          </a:r>
        </a:p>
      </dgm:t>
    </dgm:pt>
    <dgm:pt modelId="{3EC2D3D5-7B93-44DA-985C-071B4BC8D561}" type="parTrans" cxnId="{3EDEBB04-B35B-4638-A355-3F5B709F0987}">
      <dgm:prSet/>
      <dgm:spPr/>
      <dgm:t>
        <a:bodyPr/>
        <a:lstStyle/>
        <a:p>
          <a:endParaRPr lang="en-US"/>
        </a:p>
      </dgm:t>
    </dgm:pt>
    <dgm:pt modelId="{65D9AB55-109D-4FE5-B9D4-7F2260004643}" type="sibTrans" cxnId="{3EDEBB04-B35B-4638-A355-3F5B709F0987}">
      <dgm:prSet/>
      <dgm:spPr/>
      <dgm:t>
        <a:bodyPr/>
        <a:lstStyle/>
        <a:p>
          <a:endParaRPr lang="en-US"/>
        </a:p>
      </dgm:t>
    </dgm:pt>
    <dgm:pt modelId="{E14E6E75-3D9B-4551-8E6F-BBA7F4A87E65}">
      <dgm:prSet/>
      <dgm:spPr/>
      <dgm:t>
        <a:bodyPr/>
        <a:lstStyle/>
        <a:p>
          <a:r>
            <a:rPr lang="en-US"/>
            <a:t>This will help you determine if the boat has money owing on it</a:t>
          </a:r>
        </a:p>
      </dgm:t>
    </dgm:pt>
    <dgm:pt modelId="{47D27708-8477-4C7F-B831-345A57331C00}" type="parTrans" cxnId="{20B8C29C-ADB5-4EFC-BE69-45F82282F64C}">
      <dgm:prSet/>
      <dgm:spPr/>
      <dgm:t>
        <a:bodyPr/>
        <a:lstStyle/>
        <a:p>
          <a:endParaRPr lang="en-US"/>
        </a:p>
      </dgm:t>
    </dgm:pt>
    <dgm:pt modelId="{E3271E03-A984-4724-B827-804640A4BFE6}" type="sibTrans" cxnId="{20B8C29C-ADB5-4EFC-BE69-45F82282F64C}">
      <dgm:prSet/>
      <dgm:spPr/>
      <dgm:t>
        <a:bodyPr/>
        <a:lstStyle/>
        <a:p>
          <a:endParaRPr lang="en-US"/>
        </a:p>
      </dgm:t>
    </dgm:pt>
    <dgm:pt modelId="{F419E659-F4CF-4B32-AA09-12618E0F4B89}" type="pres">
      <dgm:prSet presAssocID="{F714C40E-806D-46EF-A898-F341DDC4ABDE}" presName="root" presStyleCnt="0">
        <dgm:presLayoutVars>
          <dgm:dir/>
          <dgm:resizeHandles val="exact"/>
        </dgm:presLayoutVars>
      </dgm:prSet>
      <dgm:spPr/>
    </dgm:pt>
    <dgm:pt modelId="{6CF5707E-F345-48DD-B170-00EF07464D37}" type="pres">
      <dgm:prSet presAssocID="{325EB553-979F-42D7-B5AB-EA3814F90F5E}" presName="compNode" presStyleCnt="0"/>
      <dgm:spPr/>
    </dgm:pt>
    <dgm:pt modelId="{06B74EA6-AA15-42B0-B448-B83BA4227CD7}" type="pres">
      <dgm:prSet presAssocID="{325EB553-979F-42D7-B5AB-EA3814F90F5E}" presName="bgRect" presStyleLbl="bgShp" presStyleIdx="0" presStyleCnt="3"/>
      <dgm:spPr/>
    </dgm:pt>
    <dgm:pt modelId="{93C96314-1D22-4EED-B1F5-12AE8F0A84C0}" type="pres">
      <dgm:prSet presAssocID="{325EB553-979F-42D7-B5AB-EA3814F90F5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chor"/>
        </a:ext>
      </dgm:extLst>
    </dgm:pt>
    <dgm:pt modelId="{5FF87254-A75E-4699-80A1-664CEF64A380}" type="pres">
      <dgm:prSet presAssocID="{325EB553-979F-42D7-B5AB-EA3814F90F5E}" presName="spaceRect" presStyleCnt="0"/>
      <dgm:spPr/>
    </dgm:pt>
    <dgm:pt modelId="{25224249-5102-47BB-BD3F-AB173E2B378F}" type="pres">
      <dgm:prSet presAssocID="{325EB553-979F-42D7-B5AB-EA3814F90F5E}" presName="parTx" presStyleLbl="revTx" presStyleIdx="0" presStyleCnt="3">
        <dgm:presLayoutVars>
          <dgm:chMax val="0"/>
          <dgm:chPref val="0"/>
        </dgm:presLayoutVars>
      </dgm:prSet>
      <dgm:spPr/>
    </dgm:pt>
    <dgm:pt modelId="{F20D8BE7-7C0E-4B5F-A042-18BC69301CB9}" type="pres">
      <dgm:prSet presAssocID="{744E03DF-BF15-4D51-90C8-8558AA000EF5}" presName="sibTrans" presStyleCnt="0"/>
      <dgm:spPr/>
    </dgm:pt>
    <dgm:pt modelId="{2EBBBFA0-BA63-48EE-BDA8-1E5DFFE0CFF4}" type="pres">
      <dgm:prSet presAssocID="{24A09CB3-CDA4-4E37-909E-34419925CB2F}" presName="compNode" presStyleCnt="0"/>
      <dgm:spPr/>
    </dgm:pt>
    <dgm:pt modelId="{37816F04-8D24-4B8D-978C-EE40501C0AD5}" type="pres">
      <dgm:prSet presAssocID="{24A09CB3-CDA4-4E37-909E-34419925CB2F}" presName="bgRect" presStyleLbl="bgShp" presStyleIdx="1" presStyleCnt="3"/>
      <dgm:spPr/>
    </dgm:pt>
    <dgm:pt modelId="{42BF5960-2F1C-42C9-816A-70AE929D584C}" type="pres">
      <dgm:prSet presAssocID="{24A09CB3-CDA4-4E37-909E-34419925CB2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use"/>
        </a:ext>
      </dgm:extLst>
    </dgm:pt>
    <dgm:pt modelId="{16394EFB-FB10-41A1-AAB6-66128EE8C071}" type="pres">
      <dgm:prSet presAssocID="{24A09CB3-CDA4-4E37-909E-34419925CB2F}" presName="spaceRect" presStyleCnt="0"/>
      <dgm:spPr/>
    </dgm:pt>
    <dgm:pt modelId="{8879601D-C03F-44AF-8979-976D9649FA94}" type="pres">
      <dgm:prSet presAssocID="{24A09CB3-CDA4-4E37-909E-34419925CB2F}" presName="parTx" presStyleLbl="revTx" presStyleIdx="1" presStyleCnt="3">
        <dgm:presLayoutVars>
          <dgm:chMax val="0"/>
          <dgm:chPref val="0"/>
        </dgm:presLayoutVars>
      </dgm:prSet>
      <dgm:spPr/>
    </dgm:pt>
    <dgm:pt modelId="{BC51DC47-B1E5-4DDA-BBE3-E5459ECF46CC}" type="pres">
      <dgm:prSet presAssocID="{65D9AB55-109D-4FE5-B9D4-7F2260004643}" presName="sibTrans" presStyleCnt="0"/>
      <dgm:spPr/>
    </dgm:pt>
    <dgm:pt modelId="{1D5B4766-6E59-45D0-B6A2-B73443783646}" type="pres">
      <dgm:prSet presAssocID="{E14E6E75-3D9B-4551-8E6F-BBA7F4A87E65}" presName="compNode" presStyleCnt="0"/>
      <dgm:spPr/>
    </dgm:pt>
    <dgm:pt modelId="{1B307E48-EA20-4E54-8AB8-6F7A903FB902}" type="pres">
      <dgm:prSet presAssocID="{E14E6E75-3D9B-4551-8E6F-BBA7F4A87E65}" presName="bgRect" presStyleLbl="bgShp" presStyleIdx="2" presStyleCnt="3"/>
      <dgm:spPr/>
    </dgm:pt>
    <dgm:pt modelId="{BDACB40B-621E-4A80-862E-8063675999EA}" type="pres">
      <dgm:prSet presAssocID="{E14E6E75-3D9B-4551-8E6F-BBA7F4A87E6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4617DCE8-AD98-4694-AF8F-4C3BBB7FA756}" type="pres">
      <dgm:prSet presAssocID="{E14E6E75-3D9B-4551-8E6F-BBA7F4A87E65}" presName="spaceRect" presStyleCnt="0"/>
      <dgm:spPr/>
    </dgm:pt>
    <dgm:pt modelId="{1A64A6FC-D5A3-424B-987B-29537FBE59F7}" type="pres">
      <dgm:prSet presAssocID="{E14E6E75-3D9B-4551-8E6F-BBA7F4A87E65}" presName="parTx" presStyleLbl="revTx" presStyleIdx="2" presStyleCnt="3">
        <dgm:presLayoutVars>
          <dgm:chMax val="0"/>
          <dgm:chPref val="0"/>
        </dgm:presLayoutVars>
      </dgm:prSet>
      <dgm:spPr/>
    </dgm:pt>
  </dgm:ptLst>
  <dgm:cxnLst>
    <dgm:cxn modelId="{3EDEBB04-B35B-4638-A355-3F5B709F0987}" srcId="{F714C40E-806D-46EF-A898-F341DDC4ABDE}" destId="{24A09CB3-CDA4-4E37-909E-34419925CB2F}" srcOrd="1" destOrd="0" parTransId="{3EC2D3D5-7B93-44DA-985C-071B4BC8D561}" sibTransId="{65D9AB55-109D-4FE5-B9D4-7F2260004643}"/>
    <dgm:cxn modelId="{DC549542-7034-4199-B7B0-A3C56FDD09AA}" srcId="{F714C40E-806D-46EF-A898-F341DDC4ABDE}" destId="{325EB553-979F-42D7-B5AB-EA3814F90F5E}" srcOrd="0" destOrd="0" parTransId="{492814F3-BE85-44F6-ADA8-87DDC4CAD8E0}" sibTransId="{744E03DF-BF15-4D51-90C8-8558AA000EF5}"/>
    <dgm:cxn modelId="{2811EA74-A91E-4F77-B99E-F6BF2D0B0DD2}" type="presOf" srcId="{24A09CB3-CDA4-4E37-909E-34419925CB2F}" destId="{8879601D-C03F-44AF-8979-976D9649FA94}" srcOrd="0" destOrd="0" presId="urn:microsoft.com/office/officeart/2018/2/layout/IconVerticalSolidList"/>
    <dgm:cxn modelId="{CC8F1C7D-58BE-4979-97F2-AC6780312B35}" type="presOf" srcId="{E14E6E75-3D9B-4551-8E6F-BBA7F4A87E65}" destId="{1A64A6FC-D5A3-424B-987B-29537FBE59F7}" srcOrd="0" destOrd="0" presId="urn:microsoft.com/office/officeart/2018/2/layout/IconVerticalSolidList"/>
    <dgm:cxn modelId="{20B8C29C-ADB5-4EFC-BE69-45F82282F64C}" srcId="{F714C40E-806D-46EF-A898-F341DDC4ABDE}" destId="{E14E6E75-3D9B-4551-8E6F-BBA7F4A87E65}" srcOrd="2" destOrd="0" parTransId="{47D27708-8477-4C7F-B831-345A57331C00}" sibTransId="{E3271E03-A984-4724-B827-804640A4BFE6}"/>
    <dgm:cxn modelId="{88D981DC-DC80-412D-9549-C9800E4B22EC}" type="presOf" srcId="{F714C40E-806D-46EF-A898-F341DDC4ABDE}" destId="{F419E659-F4CF-4B32-AA09-12618E0F4B89}" srcOrd="0" destOrd="0" presId="urn:microsoft.com/office/officeart/2018/2/layout/IconVerticalSolidList"/>
    <dgm:cxn modelId="{C9FEA8EF-FB6E-46C3-A788-A587720BAC38}" type="presOf" srcId="{325EB553-979F-42D7-B5AB-EA3814F90F5E}" destId="{25224249-5102-47BB-BD3F-AB173E2B378F}" srcOrd="0" destOrd="0" presId="urn:microsoft.com/office/officeart/2018/2/layout/IconVerticalSolidList"/>
    <dgm:cxn modelId="{5E064455-EB83-4C7D-BC74-30F8417B7D51}" type="presParOf" srcId="{F419E659-F4CF-4B32-AA09-12618E0F4B89}" destId="{6CF5707E-F345-48DD-B170-00EF07464D37}" srcOrd="0" destOrd="0" presId="urn:microsoft.com/office/officeart/2018/2/layout/IconVerticalSolidList"/>
    <dgm:cxn modelId="{813024AF-6766-4CDC-B260-FA7B1A3C0E22}" type="presParOf" srcId="{6CF5707E-F345-48DD-B170-00EF07464D37}" destId="{06B74EA6-AA15-42B0-B448-B83BA4227CD7}" srcOrd="0" destOrd="0" presId="urn:microsoft.com/office/officeart/2018/2/layout/IconVerticalSolidList"/>
    <dgm:cxn modelId="{FFC6C32D-8248-491A-91BA-C0536C0A8AC3}" type="presParOf" srcId="{6CF5707E-F345-48DD-B170-00EF07464D37}" destId="{93C96314-1D22-4EED-B1F5-12AE8F0A84C0}" srcOrd="1" destOrd="0" presId="urn:microsoft.com/office/officeart/2018/2/layout/IconVerticalSolidList"/>
    <dgm:cxn modelId="{B50A8C6F-4FE4-4C15-9A5F-1A062CD466FD}" type="presParOf" srcId="{6CF5707E-F345-48DD-B170-00EF07464D37}" destId="{5FF87254-A75E-4699-80A1-664CEF64A380}" srcOrd="2" destOrd="0" presId="urn:microsoft.com/office/officeart/2018/2/layout/IconVerticalSolidList"/>
    <dgm:cxn modelId="{823E617F-D5C7-41C8-94B1-FC8D55FA2CD3}" type="presParOf" srcId="{6CF5707E-F345-48DD-B170-00EF07464D37}" destId="{25224249-5102-47BB-BD3F-AB173E2B378F}" srcOrd="3" destOrd="0" presId="urn:microsoft.com/office/officeart/2018/2/layout/IconVerticalSolidList"/>
    <dgm:cxn modelId="{69C70383-20BC-4528-ACD0-3B0D621B318D}" type="presParOf" srcId="{F419E659-F4CF-4B32-AA09-12618E0F4B89}" destId="{F20D8BE7-7C0E-4B5F-A042-18BC69301CB9}" srcOrd="1" destOrd="0" presId="urn:microsoft.com/office/officeart/2018/2/layout/IconVerticalSolidList"/>
    <dgm:cxn modelId="{CEC82430-1F5A-43C4-BF28-BD1FDE882D67}" type="presParOf" srcId="{F419E659-F4CF-4B32-AA09-12618E0F4B89}" destId="{2EBBBFA0-BA63-48EE-BDA8-1E5DFFE0CFF4}" srcOrd="2" destOrd="0" presId="urn:microsoft.com/office/officeart/2018/2/layout/IconVerticalSolidList"/>
    <dgm:cxn modelId="{CE642EC7-8832-4C34-A275-3A93015E0F1E}" type="presParOf" srcId="{2EBBBFA0-BA63-48EE-BDA8-1E5DFFE0CFF4}" destId="{37816F04-8D24-4B8D-978C-EE40501C0AD5}" srcOrd="0" destOrd="0" presId="urn:microsoft.com/office/officeart/2018/2/layout/IconVerticalSolidList"/>
    <dgm:cxn modelId="{F178EEBC-09D6-4481-92CC-AE02A4D17287}" type="presParOf" srcId="{2EBBBFA0-BA63-48EE-BDA8-1E5DFFE0CFF4}" destId="{42BF5960-2F1C-42C9-816A-70AE929D584C}" srcOrd="1" destOrd="0" presId="urn:microsoft.com/office/officeart/2018/2/layout/IconVerticalSolidList"/>
    <dgm:cxn modelId="{1EF4D8F9-8782-4E53-BBA7-1D5B26109604}" type="presParOf" srcId="{2EBBBFA0-BA63-48EE-BDA8-1E5DFFE0CFF4}" destId="{16394EFB-FB10-41A1-AAB6-66128EE8C071}" srcOrd="2" destOrd="0" presId="urn:microsoft.com/office/officeart/2018/2/layout/IconVerticalSolidList"/>
    <dgm:cxn modelId="{46B77705-FB49-4F36-A16F-8923ADBBDD21}" type="presParOf" srcId="{2EBBBFA0-BA63-48EE-BDA8-1E5DFFE0CFF4}" destId="{8879601D-C03F-44AF-8979-976D9649FA94}" srcOrd="3" destOrd="0" presId="urn:microsoft.com/office/officeart/2018/2/layout/IconVerticalSolidList"/>
    <dgm:cxn modelId="{431078AA-5C57-4472-88D5-3D6F4F38B54F}" type="presParOf" srcId="{F419E659-F4CF-4B32-AA09-12618E0F4B89}" destId="{BC51DC47-B1E5-4DDA-BBE3-E5459ECF46CC}" srcOrd="3" destOrd="0" presId="urn:microsoft.com/office/officeart/2018/2/layout/IconVerticalSolidList"/>
    <dgm:cxn modelId="{E6E341E3-67B8-4042-9C88-D97D47116D55}" type="presParOf" srcId="{F419E659-F4CF-4B32-AA09-12618E0F4B89}" destId="{1D5B4766-6E59-45D0-B6A2-B73443783646}" srcOrd="4" destOrd="0" presId="urn:microsoft.com/office/officeart/2018/2/layout/IconVerticalSolidList"/>
    <dgm:cxn modelId="{CAB3445C-4D08-482A-B156-3A0013021A97}" type="presParOf" srcId="{1D5B4766-6E59-45D0-B6A2-B73443783646}" destId="{1B307E48-EA20-4E54-8AB8-6F7A903FB902}" srcOrd="0" destOrd="0" presId="urn:microsoft.com/office/officeart/2018/2/layout/IconVerticalSolidList"/>
    <dgm:cxn modelId="{8CC80638-87A9-40B3-ABD1-36B27F3BF186}" type="presParOf" srcId="{1D5B4766-6E59-45D0-B6A2-B73443783646}" destId="{BDACB40B-621E-4A80-862E-8063675999EA}" srcOrd="1" destOrd="0" presId="urn:microsoft.com/office/officeart/2018/2/layout/IconVerticalSolidList"/>
    <dgm:cxn modelId="{A3AC74D8-D4AE-4CA5-B30E-7BDA43E95C8F}" type="presParOf" srcId="{1D5B4766-6E59-45D0-B6A2-B73443783646}" destId="{4617DCE8-AD98-4694-AF8F-4C3BBB7FA756}" srcOrd="2" destOrd="0" presId="urn:microsoft.com/office/officeart/2018/2/layout/IconVerticalSolidList"/>
    <dgm:cxn modelId="{5AD8DF49-26F5-4099-8747-0E301AF8A263}" type="presParOf" srcId="{1D5B4766-6E59-45D0-B6A2-B73443783646}" destId="{1A64A6FC-D5A3-424B-987B-29537FBE59F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EC10FB-3447-45B6-BAA7-BEF016C6AD8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559B0A4-29DE-419B-9D7F-E5886B4A8811}">
      <dgm:prSet/>
      <dgm:spPr/>
      <dgm:t>
        <a:bodyPr/>
        <a:lstStyle/>
        <a:p>
          <a:r>
            <a:rPr lang="en-US"/>
            <a:t>What if your state DMV does not record liens?</a:t>
          </a:r>
        </a:p>
      </dgm:t>
    </dgm:pt>
    <dgm:pt modelId="{E15C103C-DEF8-445C-A70A-EEDDA608BE1C}" type="parTrans" cxnId="{6DC100D5-28B6-4EE6-80E6-716A3C34D57E}">
      <dgm:prSet/>
      <dgm:spPr/>
      <dgm:t>
        <a:bodyPr/>
        <a:lstStyle/>
        <a:p>
          <a:endParaRPr lang="en-US"/>
        </a:p>
      </dgm:t>
    </dgm:pt>
    <dgm:pt modelId="{C99894CF-DE1B-49BF-B219-731B19DB93BE}" type="sibTrans" cxnId="{6DC100D5-28B6-4EE6-80E6-716A3C34D57E}">
      <dgm:prSet/>
      <dgm:spPr/>
      <dgm:t>
        <a:bodyPr/>
        <a:lstStyle/>
        <a:p>
          <a:endParaRPr lang="en-US"/>
        </a:p>
      </dgm:t>
    </dgm:pt>
    <dgm:pt modelId="{23E2912D-5CEA-45B7-966E-6B670E015229}">
      <dgm:prSet/>
      <dgm:spPr/>
      <dgm:t>
        <a:bodyPr/>
        <a:lstStyle/>
        <a:p>
          <a:r>
            <a:rPr lang="en-US" dirty="0"/>
            <a:t>Well, many liens and claims will be recorded with the secretary of state in your state as a UCC-Filing</a:t>
          </a:r>
        </a:p>
      </dgm:t>
    </dgm:pt>
    <dgm:pt modelId="{AFCF8AB4-2A27-465E-A50E-50CBC760ABDC}" type="parTrans" cxnId="{951A12E8-D655-47BA-B64B-34B13F9D0A05}">
      <dgm:prSet/>
      <dgm:spPr/>
      <dgm:t>
        <a:bodyPr/>
        <a:lstStyle/>
        <a:p>
          <a:endParaRPr lang="en-US"/>
        </a:p>
      </dgm:t>
    </dgm:pt>
    <dgm:pt modelId="{37D218CA-4BFF-4D4D-B333-E5CE9463F255}" type="sibTrans" cxnId="{951A12E8-D655-47BA-B64B-34B13F9D0A05}">
      <dgm:prSet/>
      <dgm:spPr/>
      <dgm:t>
        <a:bodyPr/>
        <a:lstStyle/>
        <a:p>
          <a:endParaRPr lang="en-US"/>
        </a:p>
      </dgm:t>
    </dgm:pt>
    <dgm:pt modelId="{FAB5A9CD-2C2B-4D20-91AD-F5AE1F9780EF}">
      <dgm:prSet/>
      <dgm:spPr/>
      <dgm:t>
        <a:bodyPr/>
        <a:lstStyle/>
        <a:p>
          <a:r>
            <a:rPr lang="en-US"/>
            <a:t>Want to know more about UCC Liens and how to use them to lookup if a boat has a loan owing on it?</a:t>
          </a:r>
        </a:p>
      </dgm:t>
    </dgm:pt>
    <dgm:pt modelId="{97C02152-BDA8-42A5-8507-AD96901B0A28}" type="parTrans" cxnId="{20042F66-5F19-4BFC-A44A-15FAFA695321}">
      <dgm:prSet/>
      <dgm:spPr/>
      <dgm:t>
        <a:bodyPr/>
        <a:lstStyle/>
        <a:p>
          <a:endParaRPr lang="en-US"/>
        </a:p>
      </dgm:t>
    </dgm:pt>
    <dgm:pt modelId="{F586C6A2-1EDE-4AA2-91A9-6A5BF1B591F4}" type="sibTrans" cxnId="{20042F66-5F19-4BFC-A44A-15FAFA695321}">
      <dgm:prSet/>
      <dgm:spPr/>
      <dgm:t>
        <a:bodyPr/>
        <a:lstStyle/>
        <a:p>
          <a:endParaRPr lang="en-US"/>
        </a:p>
      </dgm:t>
    </dgm:pt>
    <dgm:pt modelId="{B7101F47-A397-4E2A-924F-F23614FD390C}" type="pres">
      <dgm:prSet presAssocID="{9EEC10FB-3447-45B6-BAA7-BEF016C6AD8B}" presName="root" presStyleCnt="0">
        <dgm:presLayoutVars>
          <dgm:dir/>
          <dgm:resizeHandles val="exact"/>
        </dgm:presLayoutVars>
      </dgm:prSet>
      <dgm:spPr/>
    </dgm:pt>
    <dgm:pt modelId="{20711316-C841-4D80-A9E5-943C48C55D69}" type="pres">
      <dgm:prSet presAssocID="{2559B0A4-29DE-419B-9D7F-E5886B4A8811}" presName="compNode" presStyleCnt="0"/>
      <dgm:spPr/>
    </dgm:pt>
    <dgm:pt modelId="{8DC73E5E-C944-4F34-B130-363F8BC050A3}" type="pres">
      <dgm:prSet presAssocID="{2559B0A4-29DE-419B-9D7F-E5886B4A8811}" presName="bgRect" presStyleLbl="bgShp" presStyleIdx="0" presStyleCnt="3"/>
      <dgm:spPr/>
    </dgm:pt>
    <dgm:pt modelId="{7145E04D-92A9-4E57-9A3F-90FB51B5AD4E}" type="pres">
      <dgm:prSet presAssocID="{2559B0A4-29DE-419B-9D7F-E5886B4A881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6BDA3BC0-62A5-4F6F-9737-C1EF600D5619}" type="pres">
      <dgm:prSet presAssocID="{2559B0A4-29DE-419B-9D7F-E5886B4A8811}" presName="spaceRect" presStyleCnt="0"/>
      <dgm:spPr/>
    </dgm:pt>
    <dgm:pt modelId="{5280ABE7-4548-4A6F-B3D8-ADEDF815275A}" type="pres">
      <dgm:prSet presAssocID="{2559B0A4-29DE-419B-9D7F-E5886B4A8811}" presName="parTx" presStyleLbl="revTx" presStyleIdx="0" presStyleCnt="3">
        <dgm:presLayoutVars>
          <dgm:chMax val="0"/>
          <dgm:chPref val="0"/>
        </dgm:presLayoutVars>
      </dgm:prSet>
      <dgm:spPr/>
    </dgm:pt>
    <dgm:pt modelId="{55C74103-2525-4376-BB51-A486F0224AF3}" type="pres">
      <dgm:prSet presAssocID="{C99894CF-DE1B-49BF-B219-731B19DB93BE}" presName="sibTrans" presStyleCnt="0"/>
      <dgm:spPr/>
    </dgm:pt>
    <dgm:pt modelId="{C5DFAE10-5477-4638-8517-2F7A571431A3}" type="pres">
      <dgm:prSet presAssocID="{23E2912D-5CEA-45B7-966E-6B670E015229}" presName="compNode" presStyleCnt="0"/>
      <dgm:spPr/>
    </dgm:pt>
    <dgm:pt modelId="{BDE71C69-6A0A-484F-9B35-6B70A1F3DB40}" type="pres">
      <dgm:prSet presAssocID="{23E2912D-5CEA-45B7-966E-6B670E015229}" presName="bgRect" presStyleLbl="bgShp" presStyleIdx="1" presStyleCnt="3"/>
      <dgm:spPr/>
    </dgm:pt>
    <dgm:pt modelId="{C2EEF0D4-058B-43E2-B213-218BB78E3437}" type="pres">
      <dgm:prSet presAssocID="{23E2912D-5CEA-45B7-966E-6B670E01522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EDC8F983-B3DE-4B1B-9DCE-C997854A94C0}" type="pres">
      <dgm:prSet presAssocID="{23E2912D-5CEA-45B7-966E-6B670E015229}" presName="spaceRect" presStyleCnt="0"/>
      <dgm:spPr/>
    </dgm:pt>
    <dgm:pt modelId="{FDFD8AEC-66AB-4174-8AA4-8DEB076FD703}" type="pres">
      <dgm:prSet presAssocID="{23E2912D-5CEA-45B7-966E-6B670E015229}" presName="parTx" presStyleLbl="revTx" presStyleIdx="1" presStyleCnt="3">
        <dgm:presLayoutVars>
          <dgm:chMax val="0"/>
          <dgm:chPref val="0"/>
        </dgm:presLayoutVars>
      </dgm:prSet>
      <dgm:spPr/>
    </dgm:pt>
    <dgm:pt modelId="{1690A0F2-F383-4270-8E2D-358228753D1E}" type="pres">
      <dgm:prSet presAssocID="{37D218CA-4BFF-4D4D-B333-E5CE9463F255}" presName="sibTrans" presStyleCnt="0"/>
      <dgm:spPr/>
    </dgm:pt>
    <dgm:pt modelId="{6D9945F8-09C0-458C-AEFD-3587D62D3997}" type="pres">
      <dgm:prSet presAssocID="{FAB5A9CD-2C2B-4D20-91AD-F5AE1F9780EF}" presName="compNode" presStyleCnt="0"/>
      <dgm:spPr/>
    </dgm:pt>
    <dgm:pt modelId="{946CF64B-66B5-4F08-815D-5C1E5C20B456}" type="pres">
      <dgm:prSet presAssocID="{FAB5A9CD-2C2B-4D20-91AD-F5AE1F9780EF}" presName="bgRect" presStyleLbl="bgShp" presStyleIdx="2" presStyleCnt="3"/>
      <dgm:spPr/>
    </dgm:pt>
    <dgm:pt modelId="{4F3BA0ED-0BD6-4FE4-B43B-32F9BA219DE8}" type="pres">
      <dgm:prSet presAssocID="{FAB5A9CD-2C2B-4D20-91AD-F5AE1F9780E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150612C4-DB7F-4050-9B34-B40F50D039F6}" type="pres">
      <dgm:prSet presAssocID="{FAB5A9CD-2C2B-4D20-91AD-F5AE1F9780EF}" presName="spaceRect" presStyleCnt="0"/>
      <dgm:spPr/>
    </dgm:pt>
    <dgm:pt modelId="{B44CBC92-C394-4D83-A352-4EB0084EAA83}" type="pres">
      <dgm:prSet presAssocID="{FAB5A9CD-2C2B-4D20-91AD-F5AE1F9780EF}" presName="parTx" presStyleLbl="revTx" presStyleIdx="2" presStyleCnt="3">
        <dgm:presLayoutVars>
          <dgm:chMax val="0"/>
          <dgm:chPref val="0"/>
        </dgm:presLayoutVars>
      </dgm:prSet>
      <dgm:spPr/>
    </dgm:pt>
  </dgm:ptLst>
  <dgm:cxnLst>
    <dgm:cxn modelId="{BB7FC662-93DB-4C88-B91C-7290905DC471}" type="presOf" srcId="{FAB5A9CD-2C2B-4D20-91AD-F5AE1F9780EF}" destId="{B44CBC92-C394-4D83-A352-4EB0084EAA83}" srcOrd="0" destOrd="0" presId="urn:microsoft.com/office/officeart/2018/2/layout/IconVerticalSolidList"/>
    <dgm:cxn modelId="{20042F66-5F19-4BFC-A44A-15FAFA695321}" srcId="{9EEC10FB-3447-45B6-BAA7-BEF016C6AD8B}" destId="{FAB5A9CD-2C2B-4D20-91AD-F5AE1F9780EF}" srcOrd="2" destOrd="0" parTransId="{97C02152-BDA8-42A5-8507-AD96901B0A28}" sibTransId="{F586C6A2-1EDE-4AA2-91A9-6A5BF1B591F4}"/>
    <dgm:cxn modelId="{769E4B52-2DAC-477A-84EA-D074E38E4234}" type="presOf" srcId="{9EEC10FB-3447-45B6-BAA7-BEF016C6AD8B}" destId="{B7101F47-A397-4E2A-924F-F23614FD390C}" srcOrd="0" destOrd="0" presId="urn:microsoft.com/office/officeart/2018/2/layout/IconVerticalSolidList"/>
    <dgm:cxn modelId="{8D942E94-E014-4181-A6DE-ACD7B8EC9541}" type="presOf" srcId="{2559B0A4-29DE-419B-9D7F-E5886B4A8811}" destId="{5280ABE7-4548-4A6F-B3D8-ADEDF815275A}" srcOrd="0" destOrd="0" presId="urn:microsoft.com/office/officeart/2018/2/layout/IconVerticalSolidList"/>
    <dgm:cxn modelId="{47AF48C1-BEF7-446C-9AE6-ED531B1F2F95}" type="presOf" srcId="{23E2912D-5CEA-45B7-966E-6B670E015229}" destId="{FDFD8AEC-66AB-4174-8AA4-8DEB076FD703}" srcOrd="0" destOrd="0" presId="urn:microsoft.com/office/officeart/2018/2/layout/IconVerticalSolidList"/>
    <dgm:cxn modelId="{6DC100D5-28B6-4EE6-80E6-716A3C34D57E}" srcId="{9EEC10FB-3447-45B6-BAA7-BEF016C6AD8B}" destId="{2559B0A4-29DE-419B-9D7F-E5886B4A8811}" srcOrd="0" destOrd="0" parTransId="{E15C103C-DEF8-445C-A70A-EEDDA608BE1C}" sibTransId="{C99894CF-DE1B-49BF-B219-731B19DB93BE}"/>
    <dgm:cxn modelId="{951A12E8-D655-47BA-B64B-34B13F9D0A05}" srcId="{9EEC10FB-3447-45B6-BAA7-BEF016C6AD8B}" destId="{23E2912D-5CEA-45B7-966E-6B670E015229}" srcOrd="1" destOrd="0" parTransId="{AFCF8AB4-2A27-465E-A50E-50CBC760ABDC}" sibTransId="{37D218CA-4BFF-4D4D-B333-E5CE9463F255}"/>
    <dgm:cxn modelId="{6B5825E9-0CB3-41BE-8EFB-574C31B28630}" type="presParOf" srcId="{B7101F47-A397-4E2A-924F-F23614FD390C}" destId="{20711316-C841-4D80-A9E5-943C48C55D69}" srcOrd="0" destOrd="0" presId="urn:microsoft.com/office/officeart/2018/2/layout/IconVerticalSolidList"/>
    <dgm:cxn modelId="{F4CDA472-BDB8-450A-9D75-C76FE5211F8F}" type="presParOf" srcId="{20711316-C841-4D80-A9E5-943C48C55D69}" destId="{8DC73E5E-C944-4F34-B130-363F8BC050A3}" srcOrd="0" destOrd="0" presId="urn:microsoft.com/office/officeart/2018/2/layout/IconVerticalSolidList"/>
    <dgm:cxn modelId="{A23BDBD8-723E-4699-9DFB-7FD2E2C975FB}" type="presParOf" srcId="{20711316-C841-4D80-A9E5-943C48C55D69}" destId="{7145E04D-92A9-4E57-9A3F-90FB51B5AD4E}" srcOrd="1" destOrd="0" presId="urn:microsoft.com/office/officeart/2018/2/layout/IconVerticalSolidList"/>
    <dgm:cxn modelId="{B28A97E4-ED25-4225-8F16-E48A63261277}" type="presParOf" srcId="{20711316-C841-4D80-A9E5-943C48C55D69}" destId="{6BDA3BC0-62A5-4F6F-9737-C1EF600D5619}" srcOrd="2" destOrd="0" presId="urn:microsoft.com/office/officeart/2018/2/layout/IconVerticalSolidList"/>
    <dgm:cxn modelId="{7955D018-DDD7-43C3-BEBB-0F52B090E96C}" type="presParOf" srcId="{20711316-C841-4D80-A9E5-943C48C55D69}" destId="{5280ABE7-4548-4A6F-B3D8-ADEDF815275A}" srcOrd="3" destOrd="0" presId="urn:microsoft.com/office/officeart/2018/2/layout/IconVerticalSolidList"/>
    <dgm:cxn modelId="{7472005D-93B5-4D09-BAE3-DC818D1EDE2E}" type="presParOf" srcId="{B7101F47-A397-4E2A-924F-F23614FD390C}" destId="{55C74103-2525-4376-BB51-A486F0224AF3}" srcOrd="1" destOrd="0" presId="urn:microsoft.com/office/officeart/2018/2/layout/IconVerticalSolidList"/>
    <dgm:cxn modelId="{8420289A-E514-4141-BA5B-BDF3C65C1D69}" type="presParOf" srcId="{B7101F47-A397-4E2A-924F-F23614FD390C}" destId="{C5DFAE10-5477-4638-8517-2F7A571431A3}" srcOrd="2" destOrd="0" presId="urn:microsoft.com/office/officeart/2018/2/layout/IconVerticalSolidList"/>
    <dgm:cxn modelId="{B6BBE425-E90B-4FE5-A2C3-737F31F69DA3}" type="presParOf" srcId="{C5DFAE10-5477-4638-8517-2F7A571431A3}" destId="{BDE71C69-6A0A-484F-9B35-6B70A1F3DB40}" srcOrd="0" destOrd="0" presId="urn:microsoft.com/office/officeart/2018/2/layout/IconVerticalSolidList"/>
    <dgm:cxn modelId="{DB23438E-295B-4480-BBB4-F5B3BA77D980}" type="presParOf" srcId="{C5DFAE10-5477-4638-8517-2F7A571431A3}" destId="{C2EEF0D4-058B-43E2-B213-218BB78E3437}" srcOrd="1" destOrd="0" presId="urn:microsoft.com/office/officeart/2018/2/layout/IconVerticalSolidList"/>
    <dgm:cxn modelId="{EFB4EFC9-CD8D-49EF-A948-CD4BDDEFE03F}" type="presParOf" srcId="{C5DFAE10-5477-4638-8517-2F7A571431A3}" destId="{EDC8F983-B3DE-4B1B-9DCE-C997854A94C0}" srcOrd="2" destOrd="0" presId="urn:microsoft.com/office/officeart/2018/2/layout/IconVerticalSolidList"/>
    <dgm:cxn modelId="{3EF104DC-5A47-45F9-ACEC-9BD589791A23}" type="presParOf" srcId="{C5DFAE10-5477-4638-8517-2F7A571431A3}" destId="{FDFD8AEC-66AB-4174-8AA4-8DEB076FD703}" srcOrd="3" destOrd="0" presId="urn:microsoft.com/office/officeart/2018/2/layout/IconVerticalSolidList"/>
    <dgm:cxn modelId="{4F41A51F-7CA4-4550-802F-12092151976C}" type="presParOf" srcId="{B7101F47-A397-4E2A-924F-F23614FD390C}" destId="{1690A0F2-F383-4270-8E2D-358228753D1E}" srcOrd="3" destOrd="0" presId="urn:microsoft.com/office/officeart/2018/2/layout/IconVerticalSolidList"/>
    <dgm:cxn modelId="{6EF3CB0C-4A96-4E25-B972-C991225B2AD7}" type="presParOf" srcId="{B7101F47-A397-4E2A-924F-F23614FD390C}" destId="{6D9945F8-09C0-458C-AEFD-3587D62D3997}" srcOrd="4" destOrd="0" presId="urn:microsoft.com/office/officeart/2018/2/layout/IconVerticalSolidList"/>
    <dgm:cxn modelId="{11FF52D8-FFC8-4DE2-8BED-A50C72DBA16E}" type="presParOf" srcId="{6D9945F8-09C0-458C-AEFD-3587D62D3997}" destId="{946CF64B-66B5-4F08-815D-5C1E5C20B456}" srcOrd="0" destOrd="0" presId="urn:microsoft.com/office/officeart/2018/2/layout/IconVerticalSolidList"/>
    <dgm:cxn modelId="{07E31DE9-6356-4374-91E6-8821C279EE00}" type="presParOf" srcId="{6D9945F8-09C0-458C-AEFD-3587D62D3997}" destId="{4F3BA0ED-0BD6-4FE4-B43B-32F9BA219DE8}" srcOrd="1" destOrd="0" presId="urn:microsoft.com/office/officeart/2018/2/layout/IconVerticalSolidList"/>
    <dgm:cxn modelId="{E511F87D-8158-45FE-85D2-C377FBC8C0A2}" type="presParOf" srcId="{6D9945F8-09C0-458C-AEFD-3587D62D3997}" destId="{150612C4-DB7F-4050-9B34-B40F50D039F6}" srcOrd="2" destOrd="0" presId="urn:microsoft.com/office/officeart/2018/2/layout/IconVerticalSolidList"/>
    <dgm:cxn modelId="{906AB2CF-8CAA-4E6C-A91B-0BA40926BF68}" type="presParOf" srcId="{6D9945F8-09C0-458C-AEFD-3587D62D3997}" destId="{B44CBC92-C394-4D83-A352-4EB0084EAA8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08B5FA-D1B0-4FE0-92C2-F1E07DBB323E}"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FB415B32-2051-48B9-823E-881A4A5E3781}">
      <dgm:prSet/>
      <dgm:spPr/>
      <dgm:t>
        <a:bodyPr/>
        <a:lstStyle/>
        <a:p>
          <a:r>
            <a:rPr lang="en-US"/>
            <a:t>Enforcement requires filing a complaint in federal court, naming the vessel itself as a defendant and arresting the vessel pursuant to a warrant of arrest issued by the court</a:t>
          </a:r>
        </a:p>
      </dgm:t>
    </dgm:pt>
    <dgm:pt modelId="{47EE0C8E-AFE5-4CE8-8537-777A996E44A6}" type="parTrans" cxnId="{359A2F20-E9ED-47AF-9ADF-EECD6350DD31}">
      <dgm:prSet/>
      <dgm:spPr/>
      <dgm:t>
        <a:bodyPr/>
        <a:lstStyle/>
        <a:p>
          <a:endParaRPr lang="en-US"/>
        </a:p>
      </dgm:t>
    </dgm:pt>
    <dgm:pt modelId="{9F2685E6-7D36-4E54-B4B9-3017DAB04A7C}" type="sibTrans" cxnId="{359A2F20-E9ED-47AF-9ADF-EECD6350DD31}">
      <dgm:prSet/>
      <dgm:spPr/>
      <dgm:t>
        <a:bodyPr/>
        <a:lstStyle/>
        <a:p>
          <a:endParaRPr lang="en-US"/>
        </a:p>
      </dgm:t>
    </dgm:pt>
    <dgm:pt modelId="{ABEECFE5-1BF2-4471-9DD6-9F5D440F4C45}">
      <dgm:prSet/>
      <dgm:spPr/>
      <dgm:t>
        <a:bodyPr/>
        <a:lstStyle/>
        <a:p>
          <a:r>
            <a:rPr lang="en-US"/>
            <a:t>What is the order of priority of maritime liens?</a:t>
          </a:r>
        </a:p>
      </dgm:t>
    </dgm:pt>
    <dgm:pt modelId="{6914330D-EFF7-4E9D-9C74-632EBE08B169}" type="parTrans" cxnId="{36771D43-D2EC-46E9-83E4-5C6DE2A4290D}">
      <dgm:prSet/>
      <dgm:spPr/>
      <dgm:t>
        <a:bodyPr/>
        <a:lstStyle/>
        <a:p>
          <a:endParaRPr lang="en-US"/>
        </a:p>
      </dgm:t>
    </dgm:pt>
    <dgm:pt modelId="{F2B0D925-A0A1-42AC-A67E-909655231D16}" type="sibTrans" cxnId="{36771D43-D2EC-46E9-83E4-5C6DE2A4290D}">
      <dgm:prSet/>
      <dgm:spPr/>
      <dgm:t>
        <a:bodyPr/>
        <a:lstStyle/>
        <a:p>
          <a:endParaRPr lang="en-US"/>
        </a:p>
      </dgm:t>
    </dgm:pt>
    <dgm:pt modelId="{4533064A-742A-4441-91A6-BD5EAFEC98C2}">
      <dgm:prSet/>
      <dgm:spPr/>
      <dgm:t>
        <a:bodyPr/>
        <a:lstStyle/>
        <a:p>
          <a:r>
            <a:rPr lang="en-US"/>
            <a:t>It is best to consult a lawyer regarding maritime law as it can get complicated but generally maritime liens are taking priority over other liens in situations where there are many claims on the vessel</a:t>
          </a:r>
        </a:p>
      </dgm:t>
    </dgm:pt>
    <dgm:pt modelId="{FCF3A8A9-A732-4CD5-8240-37827A55E504}" type="parTrans" cxnId="{DDBB08B8-B667-420F-924F-9AD080FD983B}">
      <dgm:prSet/>
      <dgm:spPr/>
      <dgm:t>
        <a:bodyPr/>
        <a:lstStyle/>
        <a:p>
          <a:endParaRPr lang="en-US"/>
        </a:p>
      </dgm:t>
    </dgm:pt>
    <dgm:pt modelId="{69ED642D-053A-4AE7-B479-76056DA28685}" type="sibTrans" cxnId="{DDBB08B8-B667-420F-924F-9AD080FD983B}">
      <dgm:prSet/>
      <dgm:spPr/>
      <dgm:t>
        <a:bodyPr/>
        <a:lstStyle/>
        <a:p>
          <a:endParaRPr lang="en-US"/>
        </a:p>
      </dgm:t>
    </dgm:pt>
    <dgm:pt modelId="{4F0C17F8-6366-4CD4-948E-1107B99212CC}" type="pres">
      <dgm:prSet presAssocID="{7608B5FA-D1B0-4FE0-92C2-F1E07DBB323E}" presName="linear" presStyleCnt="0">
        <dgm:presLayoutVars>
          <dgm:animLvl val="lvl"/>
          <dgm:resizeHandles val="exact"/>
        </dgm:presLayoutVars>
      </dgm:prSet>
      <dgm:spPr/>
    </dgm:pt>
    <dgm:pt modelId="{51CCE5BD-FEB7-4749-87BD-A1D6B726A37A}" type="pres">
      <dgm:prSet presAssocID="{FB415B32-2051-48B9-823E-881A4A5E3781}" presName="parentText" presStyleLbl="node1" presStyleIdx="0" presStyleCnt="3">
        <dgm:presLayoutVars>
          <dgm:chMax val="0"/>
          <dgm:bulletEnabled val="1"/>
        </dgm:presLayoutVars>
      </dgm:prSet>
      <dgm:spPr/>
    </dgm:pt>
    <dgm:pt modelId="{DAC88A31-EFE2-447B-91B7-767EDF340361}" type="pres">
      <dgm:prSet presAssocID="{9F2685E6-7D36-4E54-B4B9-3017DAB04A7C}" presName="spacer" presStyleCnt="0"/>
      <dgm:spPr/>
    </dgm:pt>
    <dgm:pt modelId="{17F30E8B-1FE2-45AB-9E17-81B91FA08747}" type="pres">
      <dgm:prSet presAssocID="{ABEECFE5-1BF2-4471-9DD6-9F5D440F4C45}" presName="parentText" presStyleLbl="node1" presStyleIdx="1" presStyleCnt="3">
        <dgm:presLayoutVars>
          <dgm:chMax val="0"/>
          <dgm:bulletEnabled val="1"/>
        </dgm:presLayoutVars>
      </dgm:prSet>
      <dgm:spPr/>
    </dgm:pt>
    <dgm:pt modelId="{AD4941DF-2E45-48BC-A2B2-70FDC025A171}" type="pres">
      <dgm:prSet presAssocID="{F2B0D925-A0A1-42AC-A67E-909655231D16}" presName="spacer" presStyleCnt="0"/>
      <dgm:spPr/>
    </dgm:pt>
    <dgm:pt modelId="{5E5E1714-E104-4179-8578-0BF1AF04AC11}" type="pres">
      <dgm:prSet presAssocID="{4533064A-742A-4441-91A6-BD5EAFEC98C2}" presName="parentText" presStyleLbl="node1" presStyleIdx="2" presStyleCnt="3">
        <dgm:presLayoutVars>
          <dgm:chMax val="0"/>
          <dgm:bulletEnabled val="1"/>
        </dgm:presLayoutVars>
      </dgm:prSet>
      <dgm:spPr/>
    </dgm:pt>
  </dgm:ptLst>
  <dgm:cxnLst>
    <dgm:cxn modelId="{359A2F20-E9ED-47AF-9ADF-EECD6350DD31}" srcId="{7608B5FA-D1B0-4FE0-92C2-F1E07DBB323E}" destId="{FB415B32-2051-48B9-823E-881A4A5E3781}" srcOrd="0" destOrd="0" parTransId="{47EE0C8E-AFE5-4CE8-8537-777A996E44A6}" sibTransId="{9F2685E6-7D36-4E54-B4B9-3017DAB04A7C}"/>
    <dgm:cxn modelId="{36771D43-D2EC-46E9-83E4-5C6DE2A4290D}" srcId="{7608B5FA-D1B0-4FE0-92C2-F1E07DBB323E}" destId="{ABEECFE5-1BF2-4471-9DD6-9F5D440F4C45}" srcOrd="1" destOrd="0" parTransId="{6914330D-EFF7-4E9D-9C74-632EBE08B169}" sibTransId="{F2B0D925-A0A1-42AC-A67E-909655231D16}"/>
    <dgm:cxn modelId="{626E3378-2CA0-49FA-8D39-734CC4D51685}" type="presOf" srcId="{ABEECFE5-1BF2-4471-9DD6-9F5D440F4C45}" destId="{17F30E8B-1FE2-45AB-9E17-81B91FA08747}" srcOrd="0" destOrd="0" presId="urn:microsoft.com/office/officeart/2005/8/layout/vList2"/>
    <dgm:cxn modelId="{D7403694-5E13-419F-97FF-5FEAF895FE55}" type="presOf" srcId="{7608B5FA-D1B0-4FE0-92C2-F1E07DBB323E}" destId="{4F0C17F8-6366-4CD4-948E-1107B99212CC}" srcOrd="0" destOrd="0" presId="urn:microsoft.com/office/officeart/2005/8/layout/vList2"/>
    <dgm:cxn modelId="{DDBB08B8-B667-420F-924F-9AD080FD983B}" srcId="{7608B5FA-D1B0-4FE0-92C2-F1E07DBB323E}" destId="{4533064A-742A-4441-91A6-BD5EAFEC98C2}" srcOrd="2" destOrd="0" parTransId="{FCF3A8A9-A732-4CD5-8240-37827A55E504}" sibTransId="{69ED642D-053A-4AE7-B479-76056DA28685}"/>
    <dgm:cxn modelId="{8C50D3C7-CCA5-4B58-B494-0E992725AB1B}" type="presOf" srcId="{4533064A-742A-4441-91A6-BD5EAFEC98C2}" destId="{5E5E1714-E104-4179-8578-0BF1AF04AC11}" srcOrd="0" destOrd="0" presId="urn:microsoft.com/office/officeart/2005/8/layout/vList2"/>
    <dgm:cxn modelId="{D3CC15F7-A9A1-4C55-AD65-2F2FAECE0425}" type="presOf" srcId="{FB415B32-2051-48B9-823E-881A4A5E3781}" destId="{51CCE5BD-FEB7-4749-87BD-A1D6B726A37A}" srcOrd="0" destOrd="0" presId="urn:microsoft.com/office/officeart/2005/8/layout/vList2"/>
    <dgm:cxn modelId="{C591EC63-C3A0-46CA-9BAE-C0EB11403F03}" type="presParOf" srcId="{4F0C17F8-6366-4CD4-948E-1107B99212CC}" destId="{51CCE5BD-FEB7-4749-87BD-A1D6B726A37A}" srcOrd="0" destOrd="0" presId="urn:microsoft.com/office/officeart/2005/8/layout/vList2"/>
    <dgm:cxn modelId="{2F9817F3-DF99-40BD-B48A-C93B53730D01}" type="presParOf" srcId="{4F0C17F8-6366-4CD4-948E-1107B99212CC}" destId="{DAC88A31-EFE2-447B-91B7-767EDF340361}" srcOrd="1" destOrd="0" presId="urn:microsoft.com/office/officeart/2005/8/layout/vList2"/>
    <dgm:cxn modelId="{D0E351E0-6026-4E2E-85C1-4D168258E333}" type="presParOf" srcId="{4F0C17F8-6366-4CD4-948E-1107B99212CC}" destId="{17F30E8B-1FE2-45AB-9E17-81B91FA08747}" srcOrd="2" destOrd="0" presId="urn:microsoft.com/office/officeart/2005/8/layout/vList2"/>
    <dgm:cxn modelId="{473067D3-4ED6-41C1-8C3D-AD76F8C770C9}" type="presParOf" srcId="{4F0C17F8-6366-4CD4-948E-1107B99212CC}" destId="{AD4941DF-2E45-48BC-A2B2-70FDC025A171}" srcOrd="3" destOrd="0" presId="urn:microsoft.com/office/officeart/2005/8/layout/vList2"/>
    <dgm:cxn modelId="{081E365C-04E6-4CDB-A2E8-AA3EC4FACBFA}" type="presParOf" srcId="{4F0C17F8-6366-4CD4-948E-1107B99212CC}" destId="{5E5E1714-E104-4179-8578-0BF1AF04AC1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DCC90E9-7FEA-4F86-AE7C-34D642E9DF78}"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5CBCE823-C1A6-403C-A167-DBCD2A844DB6}">
      <dgm:prSet/>
      <dgm:spPr/>
      <dgm:t>
        <a:bodyPr/>
        <a:lstStyle/>
        <a:p>
          <a:r>
            <a:rPr lang="en-US"/>
            <a:t>You can hire companies to do a Lien Check Service and thus search personal property registries</a:t>
          </a:r>
        </a:p>
      </dgm:t>
    </dgm:pt>
    <dgm:pt modelId="{E9F72B9C-807B-4584-8DA9-0CC23C589BEF}" type="parTrans" cxnId="{C30FE857-16B4-42C9-A7BB-2AA0342CFDE0}">
      <dgm:prSet/>
      <dgm:spPr/>
      <dgm:t>
        <a:bodyPr/>
        <a:lstStyle/>
        <a:p>
          <a:endParaRPr lang="en-US"/>
        </a:p>
      </dgm:t>
    </dgm:pt>
    <dgm:pt modelId="{A772869B-2586-4B74-B35E-C628C1BA40C1}" type="sibTrans" cxnId="{C30FE857-16B4-42C9-A7BB-2AA0342CFDE0}">
      <dgm:prSet/>
      <dgm:spPr/>
      <dgm:t>
        <a:bodyPr/>
        <a:lstStyle/>
        <a:p>
          <a:endParaRPr lang="en-US"/>
        </a:p>
      </dgm:t>
    </dgm:pt>
    <dgm:pt modelId="{8F226DDE-01B9-4C91-8038-485C099DE762}">
      <dgm:prSet/>
      <dgm:spPr/>
      <dgm:t>
        <a:bodyPr/>
        <a:lstStyle/>
        <a:p>
          <a:r>
            <a:rPr lang="en-US"/>
            <a:t>You can also search for liens at your province registrar office for around $5 usually</a:t>
          </a:r>
        </a:p>
      </dgm:t>
    </dgm:pt>
    <dgm:pt modelId="{A12BD4F6-B534-4510-ABB5-22BB68C19CB9}" type="parTrans" cxnId="{2F30EE03-CD66-4487-8A50-8D2F31BAD2F2}">
      <dgm:prSet/>
      <dgm:spPr/>
      <dgm:t>
        <a:bodyPr/>
        <a:lstStyle/>
        <a:p>
          <a:endParaRPr lang="en-US"/>
        </a:p>
      </dgm:t>
    </dgm:pt>
    <dgm:pt modelId="{BDA9C4CB-D73C-4B4F-A2F4-598467980677}" type="sibTrans" cxnId="{2F30EE03-CD66-4487-8A50-8D2F31BAD2F2}">
      <dgm:prSet/>
      <dgm:spPr/>
      <dgm:t>
        <a:bodyPr/>
        <a:lstStyle/>
        <a:p>
          <a:endParaRPr lang="en-US"/>
        </a:p>
      </dgm:t>
    </dgm:pt>
    <dgm:pt modelId="{1076B7FD-ABB2-4E10-A149-9F4E4E0DC2E8}" type="pres">
      <dgm:prSet presAssocID="{2DCC90E9-7FEA-4F86-AE7C-34D642E9DF78}" presName="linear" presStyleCnt="0">
        <dgm:presLayoutVars>
          <dgm:animLvl val="lvl"/>
          <dgm:resizeHandles val="exact"/>
        </dgm:presLayoutVars>
      </dgm:prSet>
      <dgm:spPr/>
    </dgm:pt>
    <dgm:pt modelId="{21385FE0-C3E6-46B7-AEF9-5853E91FA2EF}" type="pres">
      <dgm:prSet presAssocID="{5CBCE823-C1A6-403C-A167-DBCD2A844DB6}" presName="parentText" presStyleLbl="node1" presStyleIdx="0" presStyleCnt="2">
        <dgm:presLayoutVars>
          <dgm:chMax val="0"/>
          <dgm:bulletEnabled val="1"/>
        </dgm:presLayoutVars>
      </dgm:prSet>
      <dgm:spPr/>
    </dgm:pt>
    <dgm:pt modelId="{E7D84117-8EB2-4E48-BD1E-CE2B6E79B05A}" type="pres">
      <dgm:prSet presAssocID="{A772869B-2586-4B74-B35E-C628C1BA40C1}" presName="spacer" presStyleCnt="0"/>
      <dgm:spPr/>
    </dgm:pt>
    <dgm:pt modelId="{F6AB92FB-E364-447B-859B-F62E4852995D}" type="pres">
      <dgm:prSet presAssocID="{8F226DDE-01B9-4C91-8038-485C099DE762}" presName="parentText" presStyleLbl="node1" presStyleIdx="1" presStyleCnt="2">
        <dgm:presLayoutVars>
          <dgm:chMax val="0"/>
          <dgm:bulletEnabled val="1"/>
        </dgm:presLayoutVars>
      </dgm:prSet>
      <dgm:spPr/>
    </dgm:pt>
  </dgm:ptLst>
  <dgm:cxnLst>
    <dgm:cxn modelId="{2F30EE03-CD66-4487-8A50-8D2F31BAD2F2}" srcId="{2DCC90E9-7FEA-4F86-AE7C-34D642E9DF78}" destId="{8F226DDE-01B9-4C91-8038-485C099DE762}" srcOrd="1" destOrd="0" parTransId="{A12BD4F6-B534-4510-ABB5-22BB68C19CB9}" sibTransId="{BDA9C4CB-D73C-4B4F-A2F4-598467980677}"/>
    <dgm:cxn modelId="{28FC8E6C-BFEE-494D-B518-B64E9610B03D}" type="presOf" srcId="{5CBCE823-C1A6-403C-A167-DBCD2A844DB6}" destId="{21385FE0-C3E6-46B7-AEF9-5853E91FA2EF}" srcOrd="0" destOrd="0" presId="urn:microsoft.com/office/officeart/2005/8/layout/vList2"/>
    <dgm:cxn modelId="{C30FE857-16B4-42C9-A7BB-2AA0342CFDE0}" srcId="{2DCC90E9-7FEA-4F86-AE7C-34D642E9DF78}" destId="{5CBCE823-C1A6-403C-A167-DBCD2A844DB6}" srcOrd="0" destOrd="0" parTransId="{E9F72B9C-807B-4584-8DA9-0CC23C589BEF}" sibTransId="{A772869B-2586-4B74-B35E-C628C1BA40C1}"/>
    <dgm:cxn modelId="{4CE97EAF-4522-46AF-B927-532F133EE890}" type="presOf" srcId="{8F226DDE-01B9-4C91-8038-485C099DE762}" destId="{F6AB92FB-E364-447B-859B-F62E4852995D}" srcOrd="0" destOrd="0" presId="urn:microsoft.com/office/officeart/2005/8/layout/vList2"/>
    <dgm:cxn modelId="{B12451D1-4229-44CE-9EDE-819146A734D4}" type="presOf" srcId="{2DCC90E9-7FEA-4F86-AE7C-34D642E9DF78}" destId="{1076B7FD-ABB2-4E10-A149-9F4E4E0DC2E8}" srcOrd="0" destOrd="0" presId="urn:microsoft.com/office/officeart/2005/8/layout/vList2"/>
    <dgm:cxn modelId="{BAC80306-685A-4EA1-947A-B3C776882A7E}" type="presParOf" srcId="{1076B7FD-ABB2-4E10-A149-9F4E4E0DC2E8}" destId="{21385FE0-C3E6-46B7-AEF9-5853E91FA2EF}" srcOrd="0" destOrd="0" presId="urn:microsoft.com/office/officeart/2005/8/layout/vList2"/>
    <dgm:cxn modelId="{6569FADC-CA87-4349-A324-3607AA96AB9C}" type="presParOf" srcId="{1076B7FD-ABB2-4E10-A149-9F4E4E0DC2E8}" destId="{E7D84117-8EB2-4E48-BD1E-CE2B6E79B05A}" srcOrd="1" destOrd="0" presId="urn:microsoft.com/office/officeart/2005/8/layout/vList2"/>
    <dgm:cxn modelId="{00E2909B-D837-42A3-BDDD-C49DB1D85D09}" type="presParOf" srcId="{1076B7FD-ABB2-4E10-A149-9F4E4E0DC2E8}" destId="{F6AB92FB-E364-447B-859B-F62E4852995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E866AA-9814-495B-A192-88EE8CB73428}">
      <dsp:nvSpPr>
        <dsp:cNvPr id="0" name=""/>
        <dsp:cNvSpPr/>
      </dsp:nvSpPr>
      <dsp:spPr>
        <a:xfrm>
          <a:off x="0" y="0"/>
          <a:ext cx="7003777"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6DC365-EFCB-4F25-AF9D-54F37C112769}">
      <dsp:nvSpPr>
        <dsp:cNvPr id="0" name=""/>
        <dsp:cNvSpPr/>
      </dsp:nvSpPr>
      <dsp:spPr>
        <a:xfrm>
          <a:off x="0" y="0"/>
          <a:ext cx="7003777" cy="146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 First Preferred Ship’s Mortgage is a mortgage that would be recorded against a vessel/boat that is documented with the United States Coast Guard</a:t>
          </a:r>
        </a:p>
      </dsp:txBody>
      <dsp:txXfrm>
        <a:off x="0" y="0"/>
        <a:ext cx="7003777" cy="1460901"/>
      </dsp:txXfrm>
    </dsp:sp>
    <dsp:sp modelId="{17D34555-2582-48A0-A9C7-274BF8E55A24}">
      <dsp:nvSpPr>
        <dsp:cNvPr id="0" name=""/>
        <dsp:cNvSpPr/>
      </dsp:nvSpPr>
      <dsp:spPr>
        <a:xfrm>
          <a:off x="0" y="1460901"/>
          <a:ext cx="7003777"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86752F-F079-4298-801D-341C7D34CE11}">
      <dsp:nvSpPr>
        <dsp:cNvPr id="0" name=""/>
        <dsp:cNvSpPr/>
      </dsp:nvSpPr>
      <dsp:spPr>
        <a:xfrm>
          <a:off x="0" y="1460901"/>
          <a:ext cx="7003777" cy="146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It is protected under the Ship’s Mortgage Act of 1920, and takes precedence/priority over all liens other than preferred Maritime Liens</a:t>
          </a:r>
        </a:p>
      </dsp:txBody>
      <dsp:txXfrm>
        <a:off x="0" y="1460901"/>
        <a:ext cx="7003777" cy="1460901"/>
      </dsp:txXfrm>
    </dsp:sp>
    <dsp:sp modelId="{85C0B222-B7E3-48E3-B9F1-496B49CB71AB}">
      <dsp:nvSpPr>
        <dsp:cNvPr id="0" name=""/>
        <dsp:cNvSpPr/>
      </dsp:nvSpPr>
      <dsp:spPr>
        <a:xfrm>
          <a:off x="0" y="2921802"/>
          <a:ext cx="7003777"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808DAC-D8CE-44BF-814F-4B6E4D16343B}">
      <dsp:nvSpPr>
        <dsp:cNvPr id="0" name=""/>
        <dsp:cNvSpPr/>
      </dsp:nvSpPr>
      <dsp:spPr>
        <a:xfrm>
          <a:off x="0" y="2921802"/>
          <a:ext cx="7003777" cy="146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The First Preferred Ship’s Mortgage assures the mortgagee the owner will properly ensure the vessel and refrain from encumbering the vessel</a:t>
          </a:r>
        </a:p>
      </dsp:txBody>
      <dsp:txXfrm>
        <a:off x="0" y="2921802"/>
        <a:ext cx="7003777" cy="1460901"/>
      </dsp:txXfrm>
    </dsp:sp>
    <dsp:sp modelId="{60E510DD-6CFF-436B-AFDB-3D2F629C6A64}">
      <dsp:nvSpPr>
        <dsp:cNvPr id="0" name=""/>
        <dsp:cNvSpPr/>
      </dsp:nvSpPr>
      <dsp:spPr>
        <a:xfrm>
          <a:off x="0" y="4382703"/>
          <a:ext cx="7003777"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A889D4-0515-4337-85E5-F661F87C51A4}">
      <dsp:nvSpPr>
        <dsp:cNvPr id="0" name=""/>
        <dsp:cNvSpPr/>
      </dsp:nvSpPr>
      <dsp:spPr>
        <a:xfrm>
          <a:off x="0" y="4382703"/>
          <a:ext cx="7003777" cy="146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With the First Preferred Ship’s Mortgage, the owner will comply with all state, local, and U.S. laws and keep vessel document current and on board the vessel, along with a copy of the Mortgage</a:t>
          </a:r>
        </a:p>
      </dsp:txBody>
      <dsp:txXfrm>
        <a:off x="0" y="4382703"/>
        <a:ext cx="7003777" cy="14609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4FE67-4D60-46B3-B97D-9B76F6DC9DB0}">
      <dsp:nvSpPr>
        <dsp:cNvPr id="0" name=""/>
        <dsp:cNvSpPr/>
      </dsp:nvSpPr>
      <dsp:spPr>
        <a:xfrm>
          <a:off x="1212569" y="404500"/>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E077A1-7D36-4796-A7AE-C429F6EED9DB}">
      <dsp:nvSpPr>
        <dsp:cNvPr id="0" name=""/>
        <dsp:cNvSpPr/>
      </dsp:nvSpPr>
      <dsp:spPr>
        <a:xfrm>
          <a:off x="417971" y="2132862"/>
          <a:ext cx="288945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A hull identification number is the serial number of the boat that is issued by the manufacturer and affixed to the hull of the boat</a:t>
          </a:r>
        </a:p>
      </dsp:txBody>
      <dsp:txXfrm>
        <a:off x="417971" y="2132862"/>
        <a:ext cx="2889450" cy="1125000"/>
      </dsp:txXfrm>
    </dsp:sp>
    <dsp:sp modelId="{23F26A53-73D0-464C-AAAA-609386B35379}">
      <dsp:nvSpPr>
        <dsp:cNvPr id="0" name=""/>
        <dsp:cNvSpPr/>
      </dsp:nvSpPr>
      <dsp:spPr>
        <a:xfrm>
          <a:off x="4607673" y="404500"/>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889500-5C87-49F2-9483-5598F75DE51E}">
      <dsp:nvSpPr>
        <dsp:cNvPr id="0" name=""/>
        <dsp:cNvSpPr/>
      </dsp:nvSpPr>
      <dsp:spPr>
        <a:xfrm>
          <a:off x="3813075" y="2132862"/>
          <a:ext cx="288945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You can use this to lookup the HIN in public databases to search for Liens/encumbrances</a:t>
          </a:r>
        </a:p>
      </dsp:txBody>
      <dsp:txXfrm>
        <a:off x="3813075" y="2132862"/>
        <a:ext cx="2889450" cy="1125000"/>
      </dsp:txXfrm>
    </dsp:sp>
    <dsp:sp modelId="{0B21A5C3-9650-4D76-A01E-4BA95936B7B4}">
      <dsp:nvSpPr>
        <dsp:cNvPr id="0" name=""/>
        <dsp:cNvSpPr/>
      </dsp:nvSpPr>
      <dsp:spPr>
        <a:xfrm>
          <a:off x="8002777" y="404500"/>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06F776-94A4-4CAD-AE5A-4671A46C5745}">
      <dsp:nvSpPr>
        <dsp:cNvPr id="0" name=""/>
        <dsp:cNvSpPr/>
      </dsp:nvSpPr>
      <dsp:spPr>
        <a:xfrm>
          <a:off x="7208178" y="2132862"/>
          <a:ext cx="288945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dirty="0"/>
            <a:t>Boat-Alert.com blog has an article you can read all you wanted to know about hull id numbers</a:t>
          </a:r>
        </a:p>
      </dsp:txBody>
      <dsp:txXfrm>
        <a:off x="7208178" y="2132862"/>
        <a:ext cx="2889450" cy="1125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450E6-BDBF-48EC-9EB3-BC9BAED0A57A}">
      <dsp:nvSpPr>
        <dsp:cNvPr id="0" name=""/>
        <dsp:cNvSpPr/>
      </dsp:nvSpPr>
      <dsp:spPr>
        <a:xfrm>
          <a:off x="0" y="9129"/>
          <a:ext cx="5626542" cy="188022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Not all States in the USA issue titles for boats</a:t>
          </a:r>
        </a:p>
      </dsp:txBody>
      <dsp:txXfrm>
        <a:off x="91785" y="100914"/>
        <a:ext cx="5442972" cy="1696656"/>
      </dsp:txXfrm>
    </dsp:sp>
    <dsp:sp modelId="{7E281A8F-926B-4B2E-9E2F-6F8A4CB58582}">
      <dsp:nvSpPr>
        <dsp:cNvPr id="0" name=""/>
        <dsp:cNvSpPr/>
      </dsp:nvSpPr>
      <dsp:spPr>
        <a:xfrm>
          <a:off x="0" y="1952715"/>
          <a:ext cx="5626542" cy="188022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Some will only register the boat and only a handful of states will include a salvage brand on the title</a:t>
          </a:r>
        </a:p>
      </dsp:txBody>
      <dsp:txXfrm>
        <a:off x="91785" y="2044500"/>
        <a:ext cx="5442972" cy="1696656"/>
      </dsp:txXfrm>
    </dsp:sp>
    <dsp:sp modelId="{A08DA6D1-8E87-4A5D-980F-7417361F88FA}">
      <dsp:nvSpPr>
        <dsp:cNvPr id="0" name=""/>
        <dsp:cNvSpPr/>
      </dsp:nvSpPr>
      <dsp:spPr>
        <a:xfrm>
          <a:off x="0" y="3896302"/>
          <a:ext cx="5626542" cy="188022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This is why it is important to check the title for any indication of liens but the absence of a lien on the title does not rule out all types of money owing on that boat</a:t>
          </a:r>
        </a:p>
      </dsp:txBody>
      <dsp:txXfrm>
        <a:off x="91785" y="3988087"/>
        <a:ext cx="5442972" cy="16966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B74EA6-AA15-42B0-B448-B83BA4227CD7}">
      <dsp:nvSpPr>
        <dsp:cNvPr id="0" name=""/>
        <dsp:cNvSpPr/>
      </dsp:nvSpPr>
      <dsp:spPr>
        <a:xfrm>
          <a:off x="0" y="713"/>
          <a:ext cx="7003777" cy="166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C96314-1D22-4EED-B1F5-12AE8F0A84C0}">
      <dsp:nvSpPr>
        <dsp:cNvPr id="0" name=""/>
        <dsp:cNvSpPr/>
      </dsp:nvSpPr>
      <dsp:spPr>
        <a:xfrm>
          <a:off x="504931" y="376281"/>
          <a:ext cx="918056" cy="9180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224249-5102-47BB-BD3F-AB173E2B378F}">
      <dsp:nvSpPr>
        <dsp:cNvPr id="0" name=""/>
        <dsp:cNvSpPr/>
      </dsp:nvSpPr>
      <dsp:spPr>
        <a:xfrm>
          <a:off x="1927918" y="713"/>
          <a:ext cx="5075858" cy="166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656" tIns="176656" rIns="176656" bIns="176656" numCol="1" spcCol="1270" anchor="ctr" anchorCtr="0">
          <a:noAutofit/>
        </a:bodyPr>
        <a:lstStyle/>
        <a:p>
          <a:pPr marL="0" lvl="0" indent="0" algn="l" defTabSz="1022350">
            <a:lnSpc>
              <a:spcPct val="90000"/>
            </a:lnSpc>
            <a:spcBef>
              <a:spcPct val="0"/>
            </a:spcBef>
            <a:spcAft>
              <a:spcPct val="35000"/>
            </a:spcAft>
            <a:buNone/>
          </a:pPr>
          <a:r>
            <a:rPr lang="en-US" sz="2300" kern="1200"/>
            <a:t>If your boat is large enough, it will be required to be documented with the U.S.C.G. instead of being registered at the State level</a:t>
          </a:r>
        </a:p>
      </dsp:txBody>
      <dsp:txXfrm>
        <a:off x="1927918" y="713"/>
        <a:ext cx="5075858" cy="1669193"/>
      </dsp:txXfrm>
    </dsp:sp>
    <dsp:sp modelId="{37816F04-8D24-4B8D-978C-EE40501C0AD5}">
      <dsp:nvSpPr>
        <dsp:cNvPr id="0" name=""/>
        <dsp:cNvSpPr/>
      </dsp:nvSpPr>
      <dsp:spPr>
        <a:xfrm>
          <a:off x="0" y="2087205"/>
          <a:ext cx="7003777" cy="166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BF5960-2F1C-42C9-816A-70AE929D584C}">
      <dsp:nvSpPr>
        <dsp:cNvPr id="0" name=""/>
        <dsp:cNvSpPr/>
      </dsp:nvSpPr>
      <dsp:spPr>
        <a:xfrm>
          <a:off x="504931" y="2462774"/>
          <a:ext cx="918056" cy="9180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79601D-C03F-44AF-8979-976D9649FA94}">
      <dsp:nvSpPr>
        <dsp:cNvPr id="0" name=""/>
        <dsp:cNvSpPr/>
      </dsp:nvSpPr>
      <dsp:spPr>
        <a:xfrm>
          <a:off x="1927918" y="2087205"/>
          <a:ext cx="5075858" cy="166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656" tIns="176656" rIns="176656" bIns="176656" numCol="1" spcCol="1270" anchor="ctr" anchorCtr="0">
          <a:noAutofit/>
        </a:bodyPr>
        <a:lstStyle/>
        <a:p>
          <a:pPr marL="0" lvl="0" indent="0" algn="l" defTabSz="1022350">
            <a:lnSpc>
              <a:spcPct val="90000"/>
            </a:lnSpc>
            <a:spcBef>
              <a:spcPct val="0"/>
            </a:spcBef>
            <a:spcAft>
              <a:spcPct val="35000"/>
            </a:spcAft>
            <a:buNone/>
          </a:pPr>
          <a:r>
            <a:rPr lang="en-US" sz="2300" kern="1200"/>
            <a:t>The abstract of title will show all bills of sale and bank names so you can find the mortgages and if they were satisfied or not</a:t>
          </a:r>
        </a:p>
      </dsp:txBody>
      <dsp:txXfrm>
        <a:off x="1927918" y="2087205"/>
        <a:ext cx="5075858" cy="1669193"/>
      </dsp:txXfrm>
    </dsp:sp>
    <dsp:sp modelId="{1B307E48-EA20-4E54-8AB8-6F7A903FB902}">
      <dsp:nvSpPr>
        <dsp:cNvPr id="0" name=""/>
        <dsp:cNvSpPr/>
      </dsp:nvSpPr>
      <dsp:spPr>
        <a:xfrm>
          <a:off x="0" y="4173697"/>
          <a:ext cx="7003777" cy="166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ACB40B-621E-4A80-862E-8063675999EA}">
      <dsp:nvSpPr>
        <dsp:cNvPr id="0" name=""/>
        <dsp:cNvSpPr/>
      </dsp:nvSpPr>
      <dsp:spPr>
        <a:xfrm>
          <a:off x="504931" y="4549266"/>
          <a:ext cx="918056" cy="9180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64A6FC-D5A3-424B-987B-29537FBE59F7}">
      <dsp:nvSpPr>
        <dsp:cNvPr id="0" name=""/>
        <dsp:cNvSpPr/>
      </dsp:nvSpPr>
      <dsp:spPr>
        <a:xfrm>
          <a:off x="1927918" y="4173697"/>
          <a:ext cx="5075858" cy="166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656" tIns="176656" rIns="176656" bIns="176656" numCol="1" spcCol="1270" anchor="ctr" anchorCtr="0">
          <a:noAutofit/>
        </a:bodyPr>
        <a:lstStyle/>
        <a:p>
          <a:pPr marL="0" lvl="0" indent="0" algn="l" defTabSz="1022350">
            <a:lnSpc>
              <a:spcPct val="90000"/>
            </a:lnSpc>
            <a:spcBef>
              <a:spcPct val="0"/>
            </a:spcBef>
            <a:spcAft>
              <a:spcPct val="35000"/>
            </a:spcAft>
            <a:buNone/>
          </a:pPr>
          <a:r>
            <a:rPr lang="en-US" sz="2300" kern="1200"/>
            <a:t>This will help you determine if the boat has money owing on it</a:t>
          </a:r>
        </a:p>
      </dsp:txBody>
      <dsp:txXfrm>
        <a:off x="1927918" y="4173697"/>
        <a:ext cx="5075858" cy="16691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C73E5E-C944-4F34-B130-363F8BC050A3}">
      <dsp:nvSpPr>
        <dsp:cNvPr id="0" name=""/>
        <dsp:cNvSpPr/>
      </dsp:nvSpPr>
      <dsp:spPr>
        <a:xfrm>
          <a:off x="0" y="713"/>
          <a:ext cx="7003777" cy="166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45E04D-92A9-4E57-9A3F-90FB51B5AD4E}">
      <dsp:nvSpPr>
        <dsp:cNvPr id="0" name=""/>
        <dsp:cNvSpPr/>
      </dsp:nvSpPr>
      <dsp:spPr>
        <a:xfrm>
          <a:off x="504931" y="376281"/>
          <a:ext cx="918056" cy="9180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80ABE7-4548-4A6F-B3D8-ADEDF815275A}">
      <dsp:nvSpPr>
        <dsp:cNvPr id="0" name=""/>
        <dsp:cNvSpPr/>
      </dsp:nvSpPr>
      <dsp:spPr>
        <a:xfrm>
          <a:off x="1927918" y="713"/>
          <a:ext cx="5075858" cy="166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656" tIns="176656" rIns="176656" bIns="176656" numCol="1" spcCol="1270" anchor="ctr" anchorCtr="0">
          <a:noAutofit/>
        </a:bodyPr>
        <a:lstStyle/>
        <a:p>
          <a:pPr marL="0" lvl="0" indent="0" algn="l" defTabSz="1022350">
            <a:lnSpc>
              <a:spcPct val="90000"/>
            </a:lnSpc>
            <a:spcBef>
              <a:spcPct val="0"/>
            </a:spcBef>
            <a:spcAft>
              <a:spcPct val="35000"/>
            </a:spcAft>
            <a:buNone/>
          </a:pPr>
          <a:r>
            <a:rPr lang="en-US" sz="2300" kern="1200"/>
            <a:t>What if your state DMV does not record liens?</a:t>
          </a:r>
        </a:p>
      </dsp:txBody>
      <dsp:txXfrm>
        <a:off x="1927918" y="713"/>
        <a:ext cx="5075858" cy="1669193"/>
      </dsp:txXfrm>
    </dsp:sp>
    <dsp:sp modelId="{BDE71C69-6A0A-484F-9B35-6B70A1F3DB40}">
      <dsp:nvSpPr>
        <dsp:cNvPr id="0" name=""/>
        <dsp:cNvSpPr/>
      </dsp:nvSpPr>
      <dsp:spPr>
        <a:xfrm>
          <a:off x="0" y="2087205"/>
          <a:ext cx="7003777" cy="166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EEF0D4-058B-43E2-B213-218BB78E3437}">
      <dsp:nvSpPr>
        <dsp:cNvPr id="0" name=""/>
        <dsp:cNvSpPr/>
      </dsp:nvSpPr>
      <dsp:spPr>
        <a:xfrm>
          <a:off x="504931" y="2462774"/>
          <a:ext cx="918056" cy="9180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FD8AEC-66AB-4174-8AA4-8DEB076FD703}">
      <dsp:nvSpPr>
        <dsp:cNvPr id="0" name=""/>
        <dsp:cNvSpPr/>
      </dsp:nvSpPr>
      <dsp:spPr>
        <a:xfrm>
          <a:off x="1927918" y="2087205"/>
          <a:ext cx="5075858" cy="166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656" tIns="176656" rIns="176656" bIns="176656" numCol="1" spcCol="1270" anchor="ctr" anchorCtr="0">
          <a:noAutofit/>
        </a:bodyPr>
        <a:lstStyle/>
        <a:p>
          <a:pPr marL="0" lvl="0" indent="0" algn="l" defTabSz="1022350">
            <a:lnSpc>
              <a:spcPct val="90000"/>
            </a:lnSpc>
            <a:spcBef>
              <a:spcPct val="0"/>
            </a:spcBef>
            <a:spcAft>
              <a:spcPct val="35000"/>
            </a:spcAft>
            <a:buNone/>
          </a:pPr>
          <a:r>
            <a:rPr lang="en-US" sz="2300" kern="1200" dirty="0"/>
            <a:t>Well, many liens and claims will be recorded with the secretary of state in your state as a UCC-Filing</a:t>
          </a:r>
        </a:p>
      </dsp:txBody>
      <dsp:txXfrm>
        <a:off x="1927918" y="2087205"/>
        <a:ext cx="5075858" cy="1669193"/>
      </dsp:txXfrm>
    </dsp:sp>
    <dsp:sp modelId="{946CF64B-66B5-4F08-815D-5C1E5C20B456}">
      <dsp:nvSpPr>
        <dsp:cNvPr id="0" name=""/>
        <dsp:cNvSpPr/>
      </dsp:nvSpPr>
      <dsp:spPr>
        <a:xfrm>
          <a:off x="0" y="4173697"/>
          <a:ext cx="7003777" cy="166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3BA0ED-0BD6-4FE4-B43B-32F9BA219DE8}">
      <dsp:nvSpPr>
        <dsp:cNvPr id="0" name=""/>
        <dsp:cNvSpPr/>
      </dsp:nvSpPr>
      <dsp:spPr>
        <a:xfrm>
          <a:off x="504931" y="4549266"/>
          <a:ext cx="918056" cy="9180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4CBC92-C394-4D83-A352-4EB0084EAA83}">
      <dsp:nvSpPr>
        <dsp:cNvPr id="0" name=""/>
        <dsp:cNvSpPr/>
      </dsp:nvSpPr>
      <dsp:spPr>
        <a:xfrm>
          <a:off x="1927918" y="4173697"/>
          <a:ext cx="5075858" cy="166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656" tIns="176656" rIns="176656" bIns="176656" numCol="1" spcCol="1270" anchor="ctr" anchorCtr="0">
          <a:noAutofit/>
        </a:bodyPr>
        <a:lstStyle/>
        <a:p>
          <a:pPr marL="0" lvl="0" indent="0" algn="l" defTabSz="1022350">
            <a:lnSpc>
              <a:spcPct val="90000"/>
            </a:lnSpc>
            <a:spcBef>
              <a:spcPct val="0"/>
            </a:spcBef>
            <a:spcAft>
              <a:spcPct val="35000"/>
            </a:spcAft>
            <a:buNone/>
          </a:pPr>
          <a:r>
            <a:rPr lang="en-US" sz="2300" kern="1200"/>
            <a:t>Want to know more about UCC Liens and how to use them to lookup if a boat has a loan owing on it?</a:t>
          </a:r>
        </a:p>
      </dsp:txBody>
      <dsp:txXfrm>
        <a:off x="1927918" y="4173697"/>
        <a:ext cx="5075858" cy="16691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CE5BD-FEB7-4749-87BD-A1D6B726A37A}">
      <dsp:nvSpPr>
        <dsp:cNvPr id="0" name=""/>
        <dsp:cNvSpPr/>
      </dsp:nvSpPr>
      <dsp:spPr>
        <a:xfrm>
          <a:off x="0" y="105079"/>
          <a:ext cx="5626542" cy="181817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Enforcement requires filing a complaint in federal court, naming the vessel itself as a defendant and arresting the vessel pursuant to a warrant of arrest issued by the court</a:t>
          </a:r>
        </a:p>
      </dsp:txBody>
      <dsp:txXfrm>
        <a:off x="88756" y="193835"/>
        <a:ext cx="5449030" cy="1640667"/>
      </dsp:txXfrm>
    </dsp:sp>
    <dsp:sp modelId="{17F30E8B-1FE2-45AB-9E17-81B91FA08747}">
      <dsp:nvSpPr>
        <dsp:cNvPr id="0" name=""/>
        <dsp:cNvSpPr/>
      </dsp:nvSpPr>
      <dsp:spPr>
        <a:xfrm>
          <a:off x="0" y="1983739"/>
          <a:ext cx="5626542" cy="181817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What is the order of priority of maritime liens?</a:t>
          </a:r>
        </a:p>
      </dsp:txBody>
      <dsp:txXfrm>
        <a:off x="88756" y="2072495"/>
        <a:ext cx="5449030" cy="1640667"/>
      </dsp:txXfrm>
    </dsp:sp>
    <dsp:sp modelId="{5E5E1714-E104-4179-8578-0BF1AF04AC11}">
      <dsp:nvSpPr>
        <dsp:cNvPr id="0" name=""/>
        <dsp:cNvSpPr/>
      </dsp:nvSpPr>
      <dsp:spPr>
        <a:xfrm>
          <a:off x="0" y="3862399"/>
          <a:ext cx="5626542" cy="181817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It is best to consult a lawyer regarding maritime law as it can get complicated but generally maritime liens are taking priority over other liens in situations where there are many claims on the vessel</a:t>
          </a:r>
        </a:p>
      </dsp:txBody>
      <dsp:txXfrm>
        <a:off x="88756" y="3951155"/>
        <a:ext cx="5449030" cy="16406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385FE0-C3E6-46B7-AEF9-5853E91FA2EF}">
      <dsp:nvSpPr>
        <dsp:cNvPr id="0" name=""/>
        <dsp:cNvSpPr/>
      </dsp:nvSpPr>
      <dsp:spPr>
        <a:xfrm>
          <a:off x="0" y="528708"/>
          <a:ext cx="5626542" cy="2316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You can hire companies to do a Lien Check Service and thus search personal property registries</a:t>
          </a:r>
        </a:p>
      </dsp:txBody>
      <dsp:txXfrm>
        <a:off x="113087" y="641795"/>
        <a:ext cx="5400368" cy="2090426"/>
      </dsp:txXfrm>
    </dsp:sp>
    <dsp:sp modelId="{F6AB92FB-E364-447B-859B-F62E4852995D}">
      <dsp:nvSpPr>
        <dsp:cNvPr id="0" name=""/>
        <dsp:cNvSpPr/>
      </dsp:nvSpPr>
      <dsp:spPr>
        <a:xfrm>
          <a:off x="0" y="2940349"/>
          <a:ext cx="5626542" cy="23166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You can also search for liens at your province registrar office for around $5 usually</a:t>
          </a:r>
        </a:p>
      </dsp:txBody>
      <dsp:txXfrm>
        <a:off x="113087" y="3053436"/>
        <a:ext cx="5400368" cy="209042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latin typeface="+mn-lt"/>
              </a:defRPr>
            </a:lvl1pPr>
          </a:lstStyle>
          <a:p>
            <a:fld id="{11A6662E-FAF4-44BC-88B5-85A7CBFB6D30}" type="datetime1">
              <a:rPr lang="en-US" smtClean="0"/>
              <a:pPr/>
              <a:t>2/25/2022</a:t>
            </a:fld>
            <a:endParaRPr lang="en-US"/>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latin typeface="+mn-lt"/>
              </a:defRPr>
            </a:lvl1pPr>
          </a:lstStyle>
          <a:p>
            <a:endParaRPr lang="en-US"/>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908727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838200" y="36576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2/25/2022</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24337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2/25/2022</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920279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2/25/2022</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1958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839788" y="17526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839788" y="2666999"/>
            <a:ext cx="5157787"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183188"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2/25/2022</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20065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p:txBody>
          <a:bodyPr/>
          <a:lstStyle/>
          <a:p>
            <a:fld id="{3AB41CFF-90C9-47B3-9DA1-F2BF8D839F7E}" type="datetime1">
              <a:rPr lang="en-US" smtClean="0"/>
              <a:t>2/25/2022</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42779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2/25/2022</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32871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2/25/2022</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77196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2/25/2022</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569529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2/25/2022</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609937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2/25/2022</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4364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0" name="Picture 39">
            <a:extLst>
              <a:ext uri="{FF2B5EF4-FFF2-40B4-BE49-F238E27FC236}">
                <a16:creationId xmlns:a16="http://schemas.microsoft.com/office/drawing/2014/main" id="{1CB7E8AE-A3AC-4BB7-A5C6-F00EC697B265}"/>
              </a:ext>
            </a:extLst>
          </p:cNvPr>
          <p:cNvPicPr>
            <a:picLocks noChangeAspect="1"/>
          </p:cNvPicPr>
          <p:nvPr/>
        </p:nvPicPr>
        <p:blipFill>
          <a:blip r:embed="rId1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838200" y="42545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838200" y="1949450"/>
            <a:ext cx="10515600"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838200" y="6324600"/>
            <a:ext cx="2743200" cy="365125"/>
          </a:xfrm>
          <a:prstGeom prst="rect">
            <a:avLst/>
          </a:prstGeom>
        </p:spPr>
        <p:txBody>
          <a:bodyPr vert="horz" lIns="91440" tIns="45720" rIns="91440" bIns="45720" rtlCol="0" anchor="ctr"/>
          <a:lstStyle>
            <a:lvl1pPr algn="l">
              <a:defRPr sz="900">
                <a:solidFill>
                  <a:schemeClr val="bg1">
                    <a:alpha val="60000"/>
                  </a:schemeClr>
                </a:solidFill>
                <a:latin typeface="+mn-lt"/>
              </a:defRPr>
            </a:lvl1pPr>
          </a:lstStyle>
          <a:p>
            <a:fld id="{57E0CF6C-748E-4B7A-BC8B-3011EF78ED13}" type="datetime1">
              <a:rPr lang="en-US" smtClean="0"/>
              <a:pPr/>
              <a:t>2/25/2022</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324600"/>
            <a:ext cx="4114800" cy="365125"/>
          </a:xfrm>
          <a:prstGeom prst="rect">
            <a:avLst/>
          </a:prstGeom>
        </p:spPr>
        <p:txBody>
          <a:bodyPr vert="horz" lIns="91440" tIns="45720" rIns="91440" bIns="45720" rtlCol="0" anchor="ctr"/>
          <a:lstStyle>
            <a:lvl1pPr algn="ctr">
              <a:defRPr sz="900">
                <a:solidFill>
                  <a:schemeClr val="bg1">
                    <a:alpha val="60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610600" y="6324600"/>
            <a:ext cx="2743200" cy="365125"/>
          </a:xfrm>
          <a:prstGeom prst="rect">
            <a:avLst/>
          </a:prstGeom>
        </p:spPr>
        <p:txBody>
          <a:bodyPr vert="horz" lIns="91440" tIns="45720" rIns="91440" bIns="45720" rtlCol="0" anchor="ctr"/>
          <a:lstStyle>
            <a:lvl1pPr algn="r">
              <a:defRPr sz="900">
                <a:solidFill>
                  <a:schemeClr val="bg1">
                    <a:alpha val="60000"/>
                  </a:schemeClr>
                </a:solidFill>
                <a:latin typeface="+mn-lt"/>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30437303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www.boat-alert.com/blo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boat-alert.com/blog/" TargetMode="Externa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boat-alert.com/blog/"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hyperlink" Target="https://www.boat-alert.com/blog/"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hyperlink" Target="https://www.boat-alert.com/blog/"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hyperlink" Target="https://www.boat-alert.com/blog/"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8" Type="http://schemas.openxmlformats.org/officeDocument/2006/relationships/hyperlink" Target="https://www.boat-alert.com/blog/" TargetMode="External"/><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644DE9-8D09-43E2-BA69-F57482CFC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6C23C919-B32E-40FF-B3D8-631316E84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61B17B84-F8A7-4053-9C9D-91E3CA7FF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88951" cy="6858000"/>
          </a:xfrm>
          <a:prstGeom prst="rect">
            <a:avLst/>
          </a:prstGeom>
          <a:blipFill dpi="0" rotWithShape="1">
            <a:blip r:embed="rId2">
              <a:alphaModFix amt="30000"/>
              <a:lum bright="70000" contrast="-70000"/>
            </a:blip>
            <a:srcRect/>
            <a:tile tx="88900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4F06C27-4999-468C-8935-D7D82D5099FF}"/>
              </a:ext>
            </a:extLst>
          </p:cNvPr>
          <p:cNvPicPr>
            <a:picLocks noChangeAspect="1"/>
          </p:cNvPicPr>
          <p:nvPr/>
        </p:nvPicPr>
        <p:blipFill rotWithShape="1">
          <a:blip r:embed="rId3">
            <a:alphaModFix amt="70000"/>
          </a:blip>
          <a:srcRect t="24946" r="6" b="6"/>
          <a:stretch/>
        </p:blipFill>
        <p:spPr>
          <a:xfrm>
            <a:off x="20" y="10"/>
            <a:ext cx="12188932" cy="6856614"/>
          </a:xfrm>
          <a:prstGeom prst="rect">
            <a:avLst/>
          </a:prstGeom>
        </p:spPr>
      </p:pic>
      <p:sp>
        <p:nvSpPr>
          <p:cNvPr id="2" name="Title"/>
          <p:cNvSpPr>
            <a:spLocks noGrp="1"/>
          </p:cNvSpPr>
          <p:nvPr>
            <p:ph type="ctrTitle"/>
          </p:nvPr>
        </p:nvSpPr>
        <p:spPr>
          <a:xfrm>
            <a:off x="838199" y="1007561"/>
            <a:ext cx="9598891" cy="2536296"/>
          </a:xfrm>
        </p:spPr>
        <p:txBody>
          <a:bodyPr>
            <a:normAutofit/>
          </a:bodyPr>
          <a:lstStyle/>
          <a:p>
            <a:pPr algn="l"/>
            <a:r>
              <a:rPr lang="en-US" sz="6000" dirty="0">
                <a:solidFill>
                  <a:srgbClr val="FFFFFF"/>
                </a:solidFill>
                <a:latin typeface="Aharoni" panose="02010803020104030203" pitchFamily="2" charset="-79"/>
                <a:cs typeface="Aharoni" panose="02010803020104030203" pitchFamily="2" charset="-79"/>
              </a:rPr>
              <a:t>How do you tell if a boat has money owing on it?</a:t>
            </a:r>
          </a:p>
        </p:txBody>
      </p:sp>
      <p:pic>
        <p:nvPicPr>
          <p:cNvPr id="1026" name="Picture 2" descr="boat alert history report logo">
            <a:hlinkClick r:id="rId4"/>
            <a:extLst>
              <a:ext uri="{FF2B5EF4-FFF2-40B4-BE49-F238E27FC236}">
                <a16:creationId xmlns:a16="http://schemas.microsoft.com/office/drawing/2014/main" id="{0BA83C8D-D9E9-4984-B4E5-A7FB521B11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0783" y="4341091"/>
            <a:ext cx="3830433" cy="1149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725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25" name="Picture 24">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27" name="Rectangle 26">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9" name="Rectangle 28">
            <a:extLst>
              <a:ext uri="{FF2B5EF4-FFF2-40B4-BE49-F238E27FC236}">
                <a16:creationId xmlns:a16="http://schemas.microsoft.com/office/drawing/2014/main" id="{34F8020C-60BB-4357-8207-13221A99A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1" name="Rectangle 30">
            <a:extLst>
              <a:ext uri="{FF2B5EF4-FFF2-40B4-BE49-F238E27FC236}">
                <a16:creationId xmlns:a16="http://schemas.microsoft.com/office/drawing/2014/main" id="{392BFCFE-FD78-4EDF-BEFE-CC444DC5F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3" name="Rectangle 32">
            <a:extLst>
              <a:ext uri="{FF2B5EF4-FFF2-40B4-BE49-F238E27FC236}">
                <a16:creationId xmlns:a16="http://schemas.microsoft.com/office/drawing/2014/main" id="{3A02D46F-C48E-4461-A19B-D244194F5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5AA6453C-5851-46D8-A790-031DA34DB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5638800" y="1066800"/>
            <a:ext cx="5367527" cy="2833528"/>
          </a:xfrm>
        </p:spPr>
        <p:txBody>
          <a:bodyPr vert="horz" lIns="91440" tIns="45720" rIns="91440" bIns="45720" rtlCol="0" anchor="b">
            <a:normAutofit/>
          </a:bodyPr>
          <a:lstStyle/>
          <a:p>
            <a:pPr>
              <a:lnSpc>
                <a:spcPct val="90000"/>
              </a:lnSpc>
            </a:pPr>
            <a:r>
              <a:rPr lang="en-US" sz="3700">
                <a:solidFill>
                  <a:schemeClr val="tx2"/>
                </a:solidFill>
              </a:rPr>
              <a:t>If a boat is sold, the new owner becomes responsible to pay the loan back</a:t>
            </a:r>
            <a:br>
              <a:rPr lang="en-US" sz="3700">
                <a:solidFill>
                  <a:schemeClr val="tx2"/>
                </a:solidFill>
              </a:rPr>
            </a:br>
            <a:endParaRPr lang="en-US" sz="3700">
              <a:solidFill>
                <a:schemeClr val="tx2"/>
              </a:solidFill>
            </a:endParaRPr>
          </a:p>
        </p:txBody>
      </p:sp>
      <p:pic>
        <p:nvPicPr>
          <p:cNvPr id="20" name="Graphic 19" descr="Tug boat">
            <a:extLst>
              <a:ext uri="{FF2B5EF4-FFF2-40B4-BE49-F238E27FC236}">
                <a16:creationId xmlns:a16="http://schemas.microsoft.com/office/drawing/2014/main" id="{AF98ECC6-DF3F-4470-A466-8E76B0B8D7B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6800" y="1360539"/>
            <a:ext cx="4209625" cy="4209625"/>
          </a:xfrm>
          <a:prstGeom prst="rect">
            <a:avLst/>
          </a:prstGeom>
        </p:spPr>
      </p:pic>
      <p:pic>
        <p:nvPicPr>
          <p:cNvPr id="18" name="Picture 2" descr="boat alert history report logo">
            <a:hlinkClick r:id="rId6"/>
            <a:extLst>
              <a:ext uri="{FF2B5EF4-FFF2-40B4-BE49-F238E27FC236}">
                <a16:creationId xmlns:a16="http://schemas.microsoft.com/office/drawing/2014/main" id="{12D615EC-AF95-4E44-A61E-6464080A67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63473" y="6172009"/>
            <a:ext cx="1905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098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0" name="Rectangle 22">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1" name="Rectangle 24">
            <a:extLst>
              <a:ext uri="{FF2B5EF4-FFF2-40B4-BE49-F238E27FC236}">
                <a16:creationId xmlns:a16="http://schemas.microsoft.com/office/drawing/2014/main" id="{027CAEDE-D92D-4745-8749-71019415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00C96CB6-3880-40E6-A4BF-F64E7D1E42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p:ph type="ctrTitle"/>
          </p:nvPr>
        </p:nvSpPr>
        <p:spPr>
          <a:xfrm>
            <a:off x="838201" y="559813"/>
            <a:ext cx="2819399" cy="5577934"/>
          </a:xfrm>
        </p:spPr>
        <p:txBody>
          <a:bodyPr>
            <a:normAutofit/>
          </a:bodyPr>
          <a:lstStyle/>
          <a:p>
            <a:r>
              <a:rPr lang="en-US" dirty="0"/>
              <a:t>What are Marine Liens</a:t>
            </a:r>
          </a:p>
        </p:txBody>
      </p:sp>
      <p:graphicFrame>
        <p:nvGraphicFramePr>
          <p:cNvPr id="6" name="Content Placeholder">
            <a:extLst>
              <a:ext uri="{FF2B5EF4-FFF2-40B4-BE49-F238E27FC236}">
                <a16:creationId xmlns:a16="http://schemas.microsoft.com/office/drawing/2014/main" id="{C2C98355-52D8-4419-96A6-9DB4B1B1FDE9}"/>
              </a:ext>
            </a:extLst>
          </p:cNvPr>
          <p:cNvGraphicFramePr>
            <a:graphicFrameLocks noGrp="1"/>
          </p:cNvGraphicFramePr>
          <p:nvPr>
            <p:ph idx="1"/>
            <p:extLst>
              <p:ext uri="{D42A27DB-BD31-4B8C-83A1-F6EECF244321}">
                <p14:modId xmlns:p14="http://schemas.microsoft.com/office/powerpoint/2010/main" val="3896016642"/>
              </p:ext>
            </p:extLst>
          </p:nvPr>
        </p:nvGraphicFramePr>
        <p:xfrm>
          <a:off x="4807223" y="457200"/>
          <a:ext cx="7003777" cy="5843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966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3A9B7B3-F171-4C25-99FC-C54250F06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D2D5C7C5-9C27-4A61-9F57-1857D4532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84B9546E-20BE-462C-8BE8-4EBDB46F8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2567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FE5D2E8-C366-48AC-97AE-18C67E4EF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2225674"/>
          </a:xfrm>
          <a:prstGeom prst="rect">
            <a:avLst/>
          </a:prstGeom>
          <a:blipFill dpi="0" rotWithShape="1">
            <a:blip r:embed="rId2">
              <a:alphaModFix amt="24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p:ph type="ctrTitle"/>
          </p:nvPr>
        </p:nvSpPr>
        <p:spPr>
          <a:xfrm>
            <a:off x="1198182" y="381000"/>
            <a:ext cx="10003218" cy="1600124"/>
          </a:xfrm>
        </p:spPr>
        <p:txBody>
          <a:bodyPr>
            <a:normAutofit/>
          </a:bodyPr>
          <a:lstStyle/>
          <a:p>
            <a:r>
              <a:rPr lang="en-US"/>
              <a:t>What are Marine Liens</a:t>
            </a:r>
          </a:p>
        </p:txBody>
      </p:sp>
      <p:sp>
        <p:nvSpPr>
          <p:cNvPr id="3" name="Content Placeholder"/>
          <p:cNvSpPr>
            <a:spLocks noGrp="1"/>
          </p:cNvSpPr>
          <p:nvPr>
            <p:ph idx="1"/>
          </p:nvPr>
        </p:nvSpPr>
        <p:spPr>
          <a:xfrm>
            <a:off x="1185756" y="2362200"/>
            <a:ext cx="8796444" cy="3935986"/>
          </a:xfrm>
        </p:spPr>
        <p:txBody>
          <a:bodyPr anchor="ctr">
            <a:normAutofit/>
          </a:bodyPr>
          <a:lstStyle/>
          <a:p>
            <a:pPr lvl="0"/>
            <a:r>
              <a:rPr lang="en-US" sz="1800">
                <a:solidFill>
                  <a:schemeClr val="tx1">
                    <a:alpha val="80000"/>
                  </a:schemeClr>
                </a:solidFill>
              </a:rPr>
              <a:t>The mortgagee is assured the owner will not leave the country without intending to return, abandon the vessel or sell, mortgage, or charter the vessel without the consent of the creditor/mortgagee</a:t>
            </a:r>
          </a:p>
        </p:txBody>
      </p:sp>
      <p:pic>
        <p:nvPicPr>
          <p:cNvPr id="8" name="Picture 2" descr="boat alert history report logo">
            <a:hlinkClick r:id="rId3"/>
            <a:extLst>
              <a:ext uri="{FF2B5EF4-FFF2-40B4-BE49-F238E27FC236}">
                <a16:creationId xmlns:a16="http://schemas.microsoft.com/office/drawing/2014/main" id="{A8B8F70E-B789-4C34-A5F6-6EAA607259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473" y="5999375"/>
            <a:ext cx="1905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543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3A9B7B3-F171-4C25-99FC-C54250F06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D2D5C7C5-9C27-4A61-9F57-1857D4532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84B9546E-20BE-462C-8BE8-4EBDB46F8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2567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FE5D2E8-C366-48AC-97AE-18C67E4EF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2225674"/>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p:ph type="ctrTitle"/>
          </p:nvPr>
        </p:nvSpPr>
        <p:spPr>
          <a:xfrm>
            <a:off x="1198182" y="381000"/>
            <a:ext cx="10003218" cy="1600124"/>
          </a:xfrm>
        </p:spPr>
        <p:txBody>
          <a:bodyPr>
            <a:normAutofit/>
          </a:bodyPr>
          <a:lstStyle/>
          <a:p>
            <a:r>
              <a:rPr lang="en-US"/>
              <a:t>What is a HIN</a:t>
            </a:r>
          </a:p>
        </p:txBody>
      </p:sp>
      <p:graphicFrame>
        <p:nvGraphicFramePr>
          <p:cNvPr id="6" name="Content Placeholder">
            <a:extLst>
              <a:ext uri="{FF2B5EF4-FFF2-40B4-BE49-F238E27FC236}">
                <a16:creationId xmlns:a16="http://schemas.microsoft.com/office/drawing/2014/main" id="{FEB8AD8F-74E9-41D1-A5CA-A8F536826802}"/>
              </a:ext>
            </a:extLst>
          </p:cNvPr>
          <p:cNvGraphicFramePr>
            <a:graphicFrameLocks noGrp="1"/>
          </p:cNvGraphicFramePr>
          <p:nvPr>
            <p:ph idx="1"/>
            <p:extLst>
              <p:ext uri="{D42A27DB-BD31-4B8C-83A1-F6EECF244321}">
                <p14:modId xmlns:p14="http://schemas.microsoft.com/office/powerpoint/2010/main" val="1024093508"/>
              </p:ext>
            </p:extLst>
          </p:nvPr>
        </p:nvGraphicFramePr>
        <p:xfrm>
          <a:off x="838200" y="2514600"/>
          <a:ext cx="10515600" cy="3662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2" descr="boat alert history report logo">
            <a:hlinkClick r:id="rId8"/>
            <a:extLst>
              <a:ext uri="{FF2B5EF4-FFF2-40B4-BE49-F238E27FC236}">
                <a16:creationId xmlns:a16="http://schemas.microsoft.com/office/drawing/2014/main" id="{94E87CCD-9471-4496-A278-D879418250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63473" y="5999375"/>
            <a:ext cx="1905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07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027CAEDE-D92D-4745-8749-71019415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98281"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0C96CB6-3880-40E6-A4BF-F64E7D1E42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98281"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p:ph type="ctrTitle"/>
          </p:nvPr>
        </p:nvSpPr>
        <p:spPr>
          <a:xfrm>
            <a:off x="838201" y="559813"/>
            <a:ext cx="4876800" cy="5577934"/>
          </a:xfrm>
        </p:spPr>
        <p:txBody>
          <a:bodyPr>
            <a:normAutofit/>
          </a:bodyPr>
          <a:lstStyle/>
          <a:p>
            <a:r>
              <a:rPr lang="en-US"/>
              <a:t>Types of Tilting States</a:t>
            </a:r>
          </a:p>
        </p:txBody>
      </p:sp>
      <p:graphicFrame>
        <p:nvGraphicFramePr>
          <p:cNvPr id="6" name="Content Placeholder">
            <a:extLst>
              <a:ext uri="{FF2B5EF4-FFF2-40B4-BE49-F238E27FC236}">
                <a16:creationId xmlns:a16="http://schemas.microsoft.com/office/drawing/2014/main" id="{16EF2407-B75B-428A-836A-D9501F81D765}"/>
              </a:ext>
            </a:extLst>
          </p:cNvPr>
          <p:cNvGraphicFramePr>
            <a:graphicFrameLocks noGrp="1"/>
          </p:cNvGraphicFramePr>
          <p:nvPr>
            <p:ph idx="1"/>
            <p:extLst>
              <p:ext uri="{D42A27DB-BD31-4B8C-83A1-F6EECF244321}">
                <p14:modId xmlns:p14="http://schemas.microsoft.com/office/powerpoint/2010/main" val="3917007369"/>
              </p:ext>
            </p:extLst>
          </p:nvPr>
        </p:nvGraphicFramePr>
        <p:xfrm>
          <a:off x="6184458" y="343433"/>
          <a:ext cx="5626542" cy="5785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8208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027CAEDE-D92D-4745-8749-71019415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0C96CB6-3880-40E6-A4BF-F64E7D1E42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p:ph type="ctrTitle"/>
          </p:nvPr>
        </p:nvSpPr>
        <p:spPr>
          <a:xfrm>
            <a:off x="838201" y="559813"/>
            <a:ext cx="2819399" cy="5577934"/>
          </a:xfrm>
        </p:spPr>
        <p:txBody>
          <a:bodyPr>
            <a:normAutofit/>
          </a:bodyPr>
          <a:lstStyle/>
          <a:p>
            <a:r>
              <a:rPr lang="en-US" sz="3100"/>
              <a:t>How to lookup a Marine liens for USCG documented boats</a:t>
            </a:r>
          </a:p>
        </p:txBody>
      </p:sp>
      <p:graphicFrame>
        <p:nvGraphicFramePr>
          <p:cNvPr id="6" name="Content Placeholder">
            <a:extLst>
              <a:ext uri="{FF2B5EF4-FFF2-40B4-BE49-F238E27FC236}">
                <a16:creationId xmlns:a16="http://schemas.microsoft.com/office/drawing/2014/main" id="{9C3F55DB-4378-4CA0-85C9-B86AC1EA4573}"/>
              </a:ext>
            </a:extLst>
          </p:cNvPr>
          <p:cNvGraphicFramePr>
            <a:graphicFrameLocks noGrp="1"/>
          </p:cNvGraphicFramePr>
          <p:nvPr>
            <p:ph idx="1"/>
            <p:extLst>
              <p:ext uri="{D42A27DB-BD31-4B8C-83A1-F6EECF244321}">
                <p14:modId xmlns:p14="http://schemas.microsoft.com/office/powerpoint/2010/main" val="2136151900"/>
              </p:ext>
            </p:extLst>
          </p:nvPr>
        </p:nvGraphicFramePr>
        <p:xfrm>
          <a:off x="4807223" y="457200"/>
          <a:ext cx="7003777" cy="5843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2" descr="boat alert history report logo">
            <a:hlinkClick r:id="rId8"/>
            <a:extLst>
              <a:ext uri="{FF2B5EF4-FFF2-40B4-BE49-F238E27FC236}">
                <a16:creationId xmlns:a16="http://schemas.microsoft.com/office/drawing/2014/main" id="{D38F4099-7AC9-4880-873F-4819F77413A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63473" y="5999375"/>
            <a:ext cx="1905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967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027CAEDE-D92D-4745-8749-71019415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0C96CB6-3880-40E6-A4BF-F64E7D1E42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p:ph type="ctrTitle"/>
          </p:nvPr>
        </p:nvSpPr>
        <p:spPr>
          <a:xfrm>
            <a:off x="838201" y="559813"/>
            <a:ext cx="2819399" cy="5577934"/>
          </a:xfrm>
        </p:spPr>
        <p:txBody>
          <a:bodyPr>
            <a:normAutofit/>
          </a:bodyPr>
          <a:lstStyle/>
          <a:p>
            <a:r>
              <a:rPr lang="en-US"/>
              <a:t>How to lookup UCC filings</a:t>
            </a:r>
          </a:p>
        </p:txBody>
      </p:sp>
      <p:graphicFrame>
        <p:nvGraphicFramePr>
          <p:cNvPr id="6" name="Content Placeholder">
            <a:extLst>
              <a:ext uri="{FF2B5EF4-FFF2-40B4-BE49-F238E27FC236}">
                <a16:creationId xmlns:a16="http://schemas.microsoft.com/office/drawing/2014/main" id="{B23F4A2E-C0EB-4261-AB28-34D8DD0B7239}"/>
              </a:ext>
            </a:extLst>
          </p:cNvPr>
          <p:cNvGraphicFramePr>
            <a:graphicFrameLocks noGrp="1"/>
          </p:cNvGraphicFramePr>
          <p:nvPr>
            <p:ph idx="1"/>
            <p:extLst>
              <p:ext uri="{D42A27DB-BD31-4B8C-83A1-F6EECF244321}">
                <p14:modId xmlns:p14="http://schemas.microsoft.com/office/powerpoint/2010/main" val="2225086255"/>
              </p:ext>
            </p:extLst>
          </p:nvPr>
        </p:nvGraphicFramePr>
        <p:xfrm>
          <a:off x="4807223" y="457200"/>
          <a:ext cx="7003777" cy="5843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2" descr="boat alert history report logo">
            <a:hlinkClick r:id="rId8"/>
            <a:extLst>
              <a:ext uri="{FF2B5EF4-FFF2-40B4-BE49-F238E27FC236}">
                <a16:creationId xmlns:a16="http://schemas.microsoft.com/office/drawing/2014/main" id="{93D0671E-0612-4AA7-AA42-5A7AE7DCA26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63473" y="5999375"/>
            <a:ext cx="1905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847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027CAEDE-D92D-4745-8749-71019415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98281"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0C96CB6-3880-40E6-A4BF-F64E7D1E42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98281"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p:ph type="ctrTitle"/>
          </p:nvPr>
        </p:nvSpPr>
        <p:spPr>
          <a:xfrm>
            <a:off x="838201" y="559813"/>
            <a:ext cx="4876800" cy="5577934"/>
          </a:xfrm>
        </p:spPr>
        <p:txBody>
          <a:bodyPr>
            <a:normAutofit/>
          </a:bodyPr>
          <a:lstStyle/>
          <a:p>
            <a:r>
              <a:rPr lang="en-US"/>
              <a:t>How is a maritime lien enforced?</a:t>
            </a:r>
          </a:p>
        </p:txBody>
      </p:sp>
      <p:graphicFrame>
        <p:nvGraphicFramePr>
          <p:cNvPr id="6" name="Content Placeholder">
            <a:extLst>
              <a:ext uri="{FF2B5EF4-FFF2-40B4-BE49-F238E27FC236}">
                <a16:creationId xmlns:a16="http://schemas.microsoft.com/office/drawing/2014/main" id="{FDED4052-A6C0-44FA-B14A-FDD63B6DAA24}"/>
              </a:ext>
            </a:extLst>
          </p:cNvPr>
          <p:cNvGraphicFramePr>
            <a:graphicFrameLocks noGrp="1"/>
          </p:cNvGraphicFramePr>
          <p:nvPr>
            <p:ph idx="1"/>
            <p:extLst>
              <p:ext uri="{D42A27DB-BD31-4B8C-83A1-F6EECF244321}">
                <p14:modId xmlns:p14="http://schemas.microsoft.com/office/powerpoint/2010/main" val="2051443063"/>
              </p:ext>
            </p:extLst>
          </p:nvPr>
        </p:nvGraphicFramePr>
        <p:xfrm>
          <a:off x="6184458" y="343433"/>
          <a:ext cx="5626542" cy="5785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108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027CAEDE-D92D-4745-8749-71019415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98281"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0C96CB6-3880-40E6-A4BF-F64E7D1E42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98281"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p:ph type="ctrTitle"/>
          </p:nvPr>
        </p:nvSpPr>
        <p:spPr>
          <a:xfrm>
            <a:off x="838201" y="559813"/>
            <a:ext cx="4876800" cy="5577934"/>
          </a:xfrm>
        </p:spPr>
        <p:txBody>
          <a:bodyPr>
            <a:normAutofit/>
          </a:bodyPr>
          <a:lstStyle/>
          <a:p>
            <a:r>
              <a:rPr lang="en-US" dirty="0"/>
              <a:t>What about liens for boats in Canada?</a:t>
            </a:r>
          </a:p>
        </p:txBody>
      </p:sp>
      <p:graphicFrame>
        <p:nvGraphicFramePr>
          <p:cNvPr id="6" name="Content Placeholder">
            <a:extLst>
              <a:ext uri="{FF2B5EF4-FFF2-40B4-BE49-F238E27FC236}">
                <a16:creationId xmlns:a16="http://schemas.microsoft.com/office/drawing/2014/main" id="{7C6247B5-0F4D-4CCF-B858-7FD0B8B8E7BC}"/>
              </a:ext>
            </a:extLst>
          </p:cNvPr>
          <p:cNvGraphicFramePr>
            <a:graphicFrameLocks noGrp="1"/>
          </p:cNvGraphicFramePr>
          <p:nvPr>
            <p:ph idx="1"/>
            <p:extLst>
              <p:ext uri="{D42A27DB-BD31-4B8C-83A1-F6EECF244321}">
                <p14:modId xmlns:p14="http://schemas.microsoft.com/office/powerpoint/2010/main" val="3812030791"/>
              </p:ext>
            </p:extLst>
          </p:nvPr>
        </p:nvGraphicFramePr>
        <p:xfrm>
          <a:off x="6184458" y="343433"/>
          <a:ext cx="5626542" cy="5785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2" descr="boat alert history report logo">
            <a:hlinkClick r:id="rId8"/>
            <a:extLst>
              <a:ext uri="{FF2B5EF4-FFF2-40B4-BE49-F238E27FC236}">
                <a16:creationId xmlns:a16="http://schemas.microsoft.com/office/drawing/2014/main" id="{841E62A0-B49B-48A9-A33A-596CC808B30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63473" y="5999375"/>
            <a:ext cx="1905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896902"/>
      </p:ext>
    </p:extLst>
  </p:cSld>
  <p:clrMapOvr>
    <a:masterClrMapping/>
  </p:clrMapOvr>
</p:sld>
</file>

<file path=ppt/theme/theme1.xml><?xml version="1.0" encoding="utf-8"?>
<a:theme xmlns:a="http://schemas.openxmlformats.org/drawingml/2006/main" name="BlockprintVTI">
  <a:themeElements>
    <a:clrScheme name="AnalogousFromRegularSeedRightStep">
      <a:dk1>
        <a:srgbClr val="000000"/>
      </a:dk1>
      <a:lt1>
        <a:srgbClr val="FFFFFF"/>
      </a:lt1>
      <a:dk2>
        <a:srgbClr val="1D2334"/>
      </a:dk2>
      <a:lt2>
        <a:srgbClr val="E8E2E2"/>
      </a:lt2>
      <a:accent1>
        <a:srgbClr val="46AEB3"/>
      </a:accent1>
      <a:accent2>
        <a:srgbClr val="3B7BB1"/>
      </a:accent2>
      <a:accent3>
        <a:srgbClr val="4D5CC3"/>
      </a:accent3>
      <a:accent4>
        <a:srgbClr val="5D3BB1"/>
      </a:accent4>
      <a:accent5>
        <a:srgbClr val="A04DC3"/>
      </a:accent5>
      <a:accent6>
        <a:srgbClr val="B13BA3"/>
      </a:accent6>
      <a:hlink>
        <a:srgbClr val="BF443F"/>
      </a:hlink>
      <a:folHlink>
        <a:srgbClr val="7F7F7F"/>
      </a:folHlink>
    </a:clrScheme>
    <a:fontScheme name="Custom 56">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printVTI" id="{AA8C8908-6BA4-477C-AEA4-CB6C32A1FE3B}" vid="{36392749-7C1D-4938-93BB-440CD2A1B0AB}"/>
    </a:ext>
  </a:extLst>
</a:theme>
</file>

<file path=docProps/app.xml><?xml version="1.0" encoding="utf-8"?>
<Properties xmlns="http://schemas.openxmlformats.org/officeDocument/2006/extended-properties" xmlns:vt="http://schemas.openxmlformats.org/officeDocument/2006/docPropsVTypes">
  <TotalTime>7</TotalTime>
  <Words>583</Words>
  <Application>Microsoft Office PowerPoint</Application>
  <PresentationFormat>Widescreen</PresentationFormat>
  <Paragraphs>32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Aharoni</vt:lpstr>
      <vt:lpstr>Arial</vt:lpstr>
      <vt:lpstr>Avenir Next LT Pro</vt:lpstr>
      <vt:lpstr>AvenirNext LT Pro Medium</vt:lpstr>
      <vt:lpstr>BlockprintVTI</vt:lpstr>
      <vt:lpstr>How do you tell if a boat has money owing on it?</vt:lpstr>
      <vt:lpstr>If a boat is sold, the new owner becomes responsible to pay the loan back </vt:lpstr>
      <vt:lpstr>What are Marine Liens</vt:lpstr>
      <vt:lpstr>What are Marine Liens</vt:lpstr>
      <vt:lpstr>What is a HIN</vt:lpstr>
      <vt:lpstr>Types of Tilting States</vt:lpstr>
      <vt:lpstr>How to lookup a Marine liens for USCG documented boats</vt:lpstr>
      <vt:lpstr>How to lookup UCC filings</vt:lpstr>
      <vt:lpstr>How is a maritime lien enforced?</vt:lpstr>
      <vt:lpstr>What about liens for boats in Canada?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you tell if a boat has money owing on it?</dc:title>
  <dc:creator>KABBANI Nazir</dc:creator>
  <cp:lastModifiedBy>KABBANI Nazir</cp:lastModifiedBy>
  <cp:revision>3</cp:revision>
  <dcterms:created xsi:type="dcterms:W3CDTF">2022-02-25T19:35:20Z</dcterms:created>
  <dcterms:modified xsi:type="dcterms:W3CDTF">2022-02-25T19:42:28Z</dcterms:modified>
</cp:coreProperties>
</file>