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67" r:id="rId26"/>
    <p:sldId id="2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2E61D-3CFB-3C7D-7CBC-A4767CBD8998}" v="76" dt="2022-01-03T13:42:10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EE0011-7C8B-4FD7-BBC2-2746EC6C423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8635688-009E-4B70-AF6C-D626FE944D0E}">
      <dgm:prSet/>
      <dgm:spPr/>
      <dgm:t>
        <a:bodyPr/>
        <a:lstStyle/>
        <a:p>
          <a:r>
            <a:rPr lang="en-US"/>
            <a:t>What is a Boat Bill of Sale?</a:t>
          </a:r>
        </a:p>
      </dgm:t>
    </dgm:pt>
    <dgm:pt modelId="{02A79641-E7C8-43EE-93D5-C4FF0C7D560C}" type="parTrans" cxnId="{2431A7C9-0E96-4CAE-B230-972FFA69E756}">
      <dgm:prSet/>
      <dgm:spPr/>
      <dgm:t>
        <a:bodyPr/>
        <a:lstStyle/>
        <a:p>
          <a:endParaRPr lang="en-US"/>
        </a:p>
      </dgm:t>
    </dgm:pt>
    <dgm:pt modelId="{9927F65E-46B4-4366-BC7F-7CD76744D60E}" type="sibTrans" cxnId="{2431A7C9-0E96-4CAE-B230-972FFA69E756}">
      <dgm:prSet/>
      <dgm:spPr/>
      <dgm:t>
        <a:bodyPr/>
        <a:lstStyle/>
        <a:p>
          <a:endParaRPr lang="en-US"/>
        </a:p>
      </dgm:t>
    </dgm:pt>
    <dgm:pt modelId="{0A54C5FC-1D6E-439E-85C4-17B8AAA46244}">
      <dgm:prSet/>
      <dgm:spPr/>
      <dgm:t>
        <a:bodyPr/>
        <a:lstStyle/>
        <a:p>
          <a:r>
            <a:rPr lang="en-US"/>
            <a:t>Conditions for a Boat Bill of Sale</a:t>
          </a:r>
        </a:p>
      </dgm:t>
    </dgm:pt>
    <dgm:pt modelId="{B7798C69-1C21-49FC-BC77-A2A5330AC914}" type="parTrans" cxnId="{69A1EBA9-B405-420C-BDB9-A8B15DDB7849}">
      <dgm:prSet/>
      <dgm:spPr/>
      <dgm:t>
        <a:bodyPr/>
        <a:lstStyle/>
        <a:p>
          <a:endParaRPr lang="en-US"/>
        </a:p>
      </dgm:t>
    </dgm:pt>
    <dgm:pt modelId="{D30AA3CB-40C8-4E83-B3E6-6AD0429F444F}" type="sibTrans" cxnId="{69A1EBA9-B405-420C-BDB9-A8B15DDB7849}">
      <dgm:prSet/>
      <dgm:spPr/>
      <dgm:t>
        <a:bodyPr/>
        <a:lstStyle/>
        <a:p>
          <a:endParaRPr lang="en-US"/>
        </a:p>
      </dgm:t>
    </dgm:pt>
    <dgm:pt modelId="{ADB63B7C-6581-4521-8593-DB326247E1C1}">
      <dgm:prSet/>
      <dgm:spPr/>
      <dgm:t>
        <a:bodyPr/>
        <a:lstStyle/>
        <a:p>
          <a:r>
            <a:rPr lang="en-US"/>
            <a:t>Moveable and Tangible Assets</a:t>
          </a:r>
        </a:p>
      </dgm:t>
    </dgm:pt>
    <dgm:pt modelId="{7167A0BD-9388-4B4E-8BE4-7A90BE12382B}" type="parTrans" cxnId="{B77023DD-B32D-4B06-918E-567E216798E2}">
      <dgm:prSet/>
      <dgm:spPr/>
      <dgm:t>
        <a:bodyPr/>
        <a:lstStyle/>
        <a:p>
          <a:endParaRPr lang="en-US"/>
        </a:p>
      </dgm:t>
    </dgm:pt>
    <dgm:pt modelId="{EF338E15-217C-415B-AA04-49FA8E8B6B65}" type="sibTrans" cxnId="{B77023DD-B32D-4B06-918E-567E216798E2}">
      <dgm:prSet/>
      <dgm:spPr/>
      <dgm:t>
        <a:bodyPr/>
        <a:lstStyle/>
        <a:p>
          <a:endParaRPr lang="en-US"/>
        </a:p>
      </dgm:t>
    </dgm:pt>
    <dgm:pt modelId="{41B5FDA6-C27C-4ECC-BD53-8B25994D7235}">
      <dgm:prSet/>
      <dgm:spPr/>
      <dgm:t>
        <a:bodyPr/>
        <a:lstStyle/>
        <a:p>
          <a:r>
            <a:rPr lang="en-US"/>
            <a:t>Information Contained Within a Boat Bill of Sale</a:t>
          </a:r>
        </a:p>
      </dgm:t>
    </dgm:pt>
    <dgm:pt modelId="{CD5253A6-662B-4FC7-B8F9-378602091E28}" type="parTrans" cxnId="{DF1126C4-B0C6-4A16-9A7C-068DDE402D77}">
      <dgm:prSet/>
      <dgm:spPr/>
      <dgm:t>
        <a:bodyPr/>
        <a:lstStyle/>
        <a:p>
          <a:endParaRPr lang="en-US"/>
        </a:p>
      </dgm:t>
    </dgm:pt>
    <dgm:pt modelId="{A3CC0BB1-70C2-4961-AE16-24C5E5B5C4E4}" type="sibTrans" cxnId="{DF1126C4-B0C6-4A16-9A7C-068DDE402D77}">
      <dgm:prSet/>
      <dgm:spPr/>
      <dgm:t>
        <a:bodyPr/>
        <a:lstStyle/>
        <a:p>
          <a:endParaRPr lang="en-US"/>
        </a:p>
      </dgm:t>
    </dgm:pt>
    <dgm:pt modelId="{67BEEA1A-DEA3-4941-98D1-06D7A4CE4DFB}">
      <dgm:prSet/>
      <dgm:spPr/>
      <dgm:t>
        <a:bodyPr/>
        <a:lstStyle/>
        <a:p>
          <a:r>
            <a:rPr lang="en-US"/>
            <a:t>‘As Is’ Condition</a:t>
          </a:r>
        </a:p>
      </dgm:t>
    </dgm:pt>
    <dgm:pt modelId="{1F4EAF63-E8B8-47E9-AB3D-FDFA5C63E1F6}" type="parTrans" cxnId="{DE94FBD3-B6E9-4406-A295-B47284015172}">
      <dgm:prSet/>
      <dgm:spPr/>
      <dgm:t>
        <a:bodyPr/>
        <a:lstStyle/>
        <a:p>
          <a:endParaRPr lang="en-US"/>
        </a:p>
      </dgm:t>
    </dgm:pt>
    <dgm:pt modelId="{5B093497-3582-461D-B98B-542060FFADE3}" type="sibTrans" cxnId="{DE94FBD3-B6E9-4406-A295-B47284015172}">
      <dgm:prSet/>
      <dgm:spPr/>
      <dgm:t>
        <a:bodyPr/>
        <a:lstStyle/>
        <a:p>
          <a:endParaRPr lang="en-US"/>
        </a:p>
      </dgm:t>
    </dgm:pt>
    <dgm:pt modelId="{F639901F-649A-4443-B154-23D7F571D6D5}">
      <dgm:prSet/>
      <dgm:spPr/>
      <dgm:t>
        <a:bodyPr/>
        <a:lstStyle/>
        <a:p>
          <a:r>
            <a:rPr lang="en-US"/>
            <a:t>Maritime Liens</a:t>
          </a:r>
        </a:p>
      </dgm:t>
    </dgm:pt>
    <dgm:pt modelId="{D2B39AC3-01C2-4874-A7B6-27BB7860F8F1}" type="parTrans" cxnId="{619903F1-094C-49C0-9A5E-378DD23D69B4}">
      <dgm:prSet/>
      <dgm:spPr/>
      <dgm:t>
        <a:bodyPr/>
        <a:lstStyle/>
        <a:p>
          <a:endParaRPr lang="en-US"/>
        </a:p>
      </dgm:t>
    </dgm:pt>
    <dgm:pt modelId="{D196C907-DD92-4767-81CA-EEDB75F64BD6}" type="sibTrans" cxnId="{619903F1-094C-49C0-9A5E-378DD23D69B4}">
      <dgm:prSet/>
      <dgm:spPr/>
      <dgm:t>
        <a:bodyPr/>
        <a:lstStyle/>
        <a:p>
          <a:endParaRPr lang="en-US"/>
        </a:p>
      </dgm:t>
    </dgm:pt>
    <dgm:pt modelId="{1F1ED5CA-3227-422B-A33F-60BEA0843CBD}">
      <dgm:prSet/>
      <dgm:spPr/>
      <dgm:t>
        <a:bodyPr/>
        <a:lstStyle/>
        <a:p>
          <a:r>
            <a:rPr lang="en-US"/>
            <a:t>Reasons for Having a Boat Bill of Sale</a:t>
          </a:r>
        </a:p>
      </dgm:t>
    </dgm:pt>
    <dgm:pt modelId="{1E742213-5431-4CAE-A524-8014C8E6DC80}" type="parTrans" cxnId="{A3597445-86EA-4FD2-82B4-6E577AE44312}">
      <dgm:prSet/>
      <dgm:spPr/>
      <dgm:t>
        <a:bodyPr/>
        <a:lstStyle/>
        <a:p>
          <a:endParaRPr lang="en-US"/>
        </a:p>
      </dgm:t>
    </dgm:pt>
    <dgm:pt modelId="{3B514C08-B039-42A1-899D-7AD32D0B90C4}" type="sibTrans" cxnId="{A3597445-86EA-4FD2-82B4-6E577AE44312}">
      <dgm:prSet/>
      <dgm:spPr/>
      <dgm:t>
        <a:bodyPr/>
        <a:lstStyle/>
        <a:p>
          <a:endParaRPr lang="en-US"/>
        </a:p>
      </dgm:t>
    </dgm:pt>
    <dgm:pt modelId="{9E9D201C-722A-4D38-AB95-58E50FC4FE40}">
      <dgm:prSet/>
      <dgm:spPr/>
      <dgm:t>
        <a:bodyPr/>
        <a:lstStyle/>
        <a:p>
          <a:r>
            <a:rPr lang="en-US"/>
            <a:t>Type of Boat – Pleasure Craft or Small Vessel?</a:t>
          </a:r>
        </a:p>
      </dgm:t>
    </dgm:pt>
    <dgm:pt modelId="{C4DF16DC-9628-4D72-A842-C8F9F5A82066}" type="parTrans" cxnId="{450F3BC5-465F-4B71-8B0B-698FCF9FC895}">
      <dgm:prSet/>
      <dgm:spPr/>
      <dgm:t>
        <a:bodyPr/>
        <a:lstStyle/>
        <a:p>
          <a:endParaRPr lang="en-US"/>
        </a:p>
      </dgm:t>
    </dgm:pt>
    <dgm:pt modelId="{EB7C6778-CC9B-4982-8181-A17141738F94}" type="sibTrans" cxnId="{450F3BC5-465F-4B71-8B0B-698FCF9FC895}">
      <dgm:prSet/>
      <dgm:spPr/>
      <dgm:t>
        <a:bodyPr/>
        <a:lstStyle/>
        <a:p>
          <a:endParaRPr lang="en-US"/>
        </a:p>
      </dgm:t>
    </dgm:pt>
    <dgm:pt modelId="{CDE1B518-AAF0-4CD5-B7B7-04F7C59C3990}">
      <dgm:prSet/>
      <dgm:spPr/>
      <dgm:t>
        <a:bodyPr/>
        <a:lstStyle/>
        <a:p>
          <a:r>
            <a:rPr lang="en-US"/>
            <a:t>How Does a Boat Bill of Sale Differ From a Sales Agreement?</a:t>
          </a:r>
        </a:p>
      </dgm:t>
    </dgm:pt>
    <dgm:pt modelId="{9C28F92C-3D26-4D03-8312-3172350ADCE6}" type="parTrans" cxnId="{5C4D1FA4-358D-4AC0-B4A2-66B101797A90}">
      <dgm:prSet/>
      <dgm:spPr/>
      <dgm:t>
        <a:bodyPr/>
        <a:lstStyle/>
        <a:p>
          <a:endParaRPr lang="en-US"/>
        </a:p>
      </dgm:t>
    </dgm:pt>
    <dgm:pt modelId="{1F439AE4-B920-44F4-8385-9D596CE18111}" type="sibTrans" cxnId="{5C4D1FA4-358D-4AC0-B4A2-66B101797A90}">
      <dgm:prSet/>
      <dgm:spPr/>
      <dgm:t>
        <a:bodyPr/>
        <a:lstStyle/>
        <a:p>
          <a:endParaRPr lang="en-US"/>
        </a:p>
      </dgm:t>
    </dgm:pt>
    <dgm:pt modelId="{6FEB7DE8-28D1-4A0A-9CB3-FC0CECFFB1F2}">
      <dgm:prSet/>
      <dgm:spPr/>
      <dgm:t>
        <a:bodyPr/>
        <a:lstStyle/>
        <a:p>
          <a:r>
            <a:rPr lang="en-US"/>
            <a:t>Creating a Boat Bill of Sale – Important Questions to Answer</a:t>
          </a:r>
        </a:p>
      </dgm:t>
    </dgm:pt>
    <dgm:pt modelId="{7DE6F3B1-79A5-48BF-B607-2880A83E7667}" type="parTrans" cxnId="{AA583674-64E8-48CB-9C5A-E19EBE5EB9E2}">
      <dgm:prSet/>
      <dgm:spPr/>
      <dgm:t>
        <a:bodyPr/>
        <a:lstStyle/>
        <a:p>
          <a:endParaRPr lang="en-US"/>
        </a:p>
      </dgm:t>
    </dgm:pt>
    <dgm:pt modelId="{0EF464CA-FABA-4D05-8315-F4D60EE48D43}" type="sibTrans" cxnId="{AA583674-64E8-48CB-9C5A-E19EBE5EB9E2}">
      <dgm:prSet/>
      <dgm:spPr/>
      <dgm:t>
        <a:bodyPr/>
        <a:lstStyle/>
        <a:p>
          <a:endParaRPr lang="en-US"/>
        </a:p>
      </dgm:t>
    </dgm:pt>
    <dgm:pt modelId="{A51EB93B-D7E3-429D-AE71-1B1EC5D32CC8}" type="pres">
      <dgm:prSet presAssocID="{B8EE0011-7C8B-4FD7-BBC2-2746EC6C4230}" presName="diagram" presStyleCnt="0">
        <dgm:presLayoutVars>
          <dgm:dir/>
          <dgm:resizeHandles val="exact"/>
        </dgm:presLayoutVars>
      </dgm:prSet>
      <dgm:spPr/>
    </dgm:pt>
    <dgm:pt modelId="{9D43C0D2-B332-4524-AB92-871DF0AA97A0}" type="pres">
      <dgm:prSet presAssocID="{68635688-009E-4B70-AF6C-D626FE944D0E}" presName="node" presStyleLbl="node1" presStyleIdx="0" presStyleCnt="10">
        <dgm:presLayoutVars>
          <dgm:bulletEnabled val="1"/>
        </dgm:presLayoutVars>
      </dgm:prSet>
      <dgm:spPr/>
    </dgm:pt>
    <dgm:pt modelId="{E961A42C-2DF1-44E8-980C-44A54A1A16DE}" type="pres">
      <dgm:prSet presAssocID="{9927F65E-46B4-4366-BC7F-7CD76744D60E}" presName="sibTrans" presStyleCnt="0"/>
      <dgm:spPr/>
    </dgm:pt>
    <dgm:pt modelId="{65797779-E06E-49EC-B77A-A06462075DFB}" type="pres">
      <dgm:prSet presAssocID="{0A54C5FC-1D6E-439E-85C4-17B8AAA46244}" presName="node" presStyleLbl="node1" presStyleIdx="1" presStyleCnt="10">
        <dgm:presLayoutVars>
          <dgm:bulletEnabled val="1"/>
        </dgm:presLayoutVars>
      </dgm:prSet>
      <dgm:spPr/>
    </dgm:pt>
    <dgm:pt modelId="{89573B6A-6EEC-48EC-8173-FFAC3624AC26}" type="pres">
      <dgm:prSet presAssocID="{D30AA3CB-40C8-4E83-B3E6-6AD0429F444F}" presName="sibTrans" presStyleCnt="0"/>
      <dgm:spPr/>
    </dgm:pt>
    <dgm:pt modelId="{5411E6A7-5645-47A3-8D4F-3EE61092F86A}" type="pres">
      <dgm:prSet presAssocID="{ADB63B7C-6581-4521-8593-DB326247E1C1}" presName="node" presStyleLbl="node1" presStyleIdx="2" presStyleCnt="10">
        <dgm:presLayoutVars>
          <dgm:bulletEnabled val="1"/>
        </dgm:presLayoutVars>
      </dgm:prSet>
      <dgm:spPr/>
    </dgm:pt>
    <dgm:pt modelId="{6DC1C913-B51A-414F-90B9-7852243FF59C}" type="pres">
      <dgm:prSet presAssocID="{EF338E15-217C-415B-AA04-49FA8E8B6B65}" presName="sibTrans" presStyleCnt="0"/>
      <dgm:spPr/>
    </dgm:pt>
    <dgm:pt modelId="{9AF718DA-91E7-470E-814D-22D4385B18C9}" type="pres">
      <dgm:prSet presAssocID="{41B5FDA6-C27C-4ECC-BD53-8B25994D7235}" presName="node" presStyleLbl="node1" presStyleIdx="3" presStyleCnt="10">
        <dgm:presLayoutVars>
          <dgm:bulletEnabled val="1"/>
        </dgm:presLayoutVars>
      </dgm:prSet>
      <dgm:spPr/>
    </dgm:pt>
    <dgm:pt modelId="{13969F24-81E9-461A-98A4-B74BF2ADF3DA}" type="pres">
      <dgm:prSet presAssocID="{A3CC0BB1-70C2-4961-AE16-24C5E5B5C4E4}" presName="sibTrans" presStyleCnt="0"/>
      <dgm:spPr/>
    </dgm:pt>
    <dgm:pt modelId="{B0032AF4-5D82-4FFD-95BB-2B22B6696326}" type="pres">
      <dgm:prSet presAssocID="{67BEEA1A-DEA3-4941-98D1-06D7A4CE4DFB}" presName="node" presStyleLbl="node1" presStyleIdx="4" presStyleCnt="10">
        <dgm:presLayoutVars>
          <dgm:bulletEnabled val="1"/>
        </dgm:presLayoutVars>
      </dgm:prSet>
      <dgm:spPr/>
    </dgm:pt>
    <dgm:pt modelId="{59E9C3AC-A0C4-4BBA-858C-48816222A7F2}" type="pres">
      <dgm:prSet presAssocID="{5B093497-3582-461D-B98B-542060FFADE3}" presName="sibTrans" presStyleCnt="0"/>
      <dgm:spPr/>
    </dgm:pt>
    <dgm:pt modelId="{5DD6371A-BEFD-4480-A2AF-A26E47F20270}" type="pres">
      <dgm:prSet presAssocID="{F639901F-649A-4443-B154-23D7F571D6D5}" presName="node" presStyleLbl="node1" presStyleIdx="5" presStyleCnt="10">
        <dgm:presLayoutVars>
          <dgm:bulletEnabled val="1"/>
        </dgm:presLayoutVars>
      </dgm:prSet>
      <dgm:spPr/>
    </dgm:pt>
    <dgm:pt modelId="{98D42EA8-C837-46FB-A7E9-402AAE24BF2D}" type="pres">
      <dgm:prSet presAssocID="{D196C907-DD92-4767-81CA-EEDB75F64BD6}" presName="sibTrans" presStyleCnt="0"/>
      <dgm:spPr/>
    </dgm:pt>
    <dgm:pt modelId="{C4609580-262B-4CAF-A1DA-BDF622A73C13}" type="pres">
      <dgm:prSet presAssocID="{1F1ED5CA-3227-422B-A33F-60BEA0843CBD}" presName="node" presStyleLbl="node1" presStyleIdx="6" presStyleCnt="10">
        <dgm:presLayoutVars>
          <dgm:bulletEnabled val="1"/>
        </dgm:presLayoutVars>
      </dgm:prSet>
      <dgm:spPr/>
    </dgm:pt>
    <dgm:pt modelId="{055AB698-9CA5-4FE2-99F8-692034E9D029}" type="pres">
      <dgm:prSet presAssocID="{3B514C08-B039-42A1-899D-7AD32D0B90C4}" presName="sibTrans" presStyleCnt="0"/>
      <dgm:spPr/>
    </dgm:pt>
    <dgm:pt modelId="{B0CA2771-B37B-4AA1-B164-3F1739D98F60}" type="pres">
      <dgm:prSet presAssocID="{9E9D201C-722A-4D38-AB95-58E50FC4FE40}" presName="node" presStyleLbl="node1" presStyleIdx="7" presStyleCnt="10">
        <dgm:presLayoutVars>
          <dgm:bulletEnabled val="1"/>
        </dgm:presLayoutVars>
      </dgm:prSet>
      <dgm:spPr/>
    </dgm:pt>
    <dgm:pt modelId="{CEB6EE02-E2B3-4BB8-9D71-219523CC25D5}" type="pres">
      <dgm:prSet presAssocID="{EB7C6778-CC9B-4982-8181-A17141738F94}" presName="sibTrans" presStyleCnt="0"/>
      <dgm:spPr/>
    </dgm:pt>
    <dgm:pt modelId="{C0E3B138-5D4B-4F1F-8C13-FE6640E7A3BF}" type="pres">
      <dgm:prSet presAssocID="{CDE1B518-AAF0-4CD5-B7B7-04F7C59C3990}" presName="node" presStyleLbl="node1" presStyleIdx="8" presStyleCnt="10">
        <dgm:presLayoutVars>
          <dgm:bulletEnabled val="1"/>
        </dgm:presLayoutVars>
      </dgm:prSet>
      <dgm:spPr/>
    </dgm:pt>
    <dgm:pt modelId="{108AE70D-09B9-453C-886A-A0DFFDF25441}" type="pres">
      <dgm:prSet presAssocID="{1F439AE4-B920-44F4-8385-9D596CE18111}" presName="sibTrans" presStyleCnt="0"/>
      <dgm:spPr/>
    </dgm:pt>
    <dgm:pt modelId="{EAA38B63-744E-4D8C-BDF5-104DCEB064FB}" type="pres">
      <dgm:prSet presAssocID="{6FEB7DE8-28D1-4A0A-9CB3-FC0CECFFB1F2}" presName="node" presStyleLbl="node1" presStyleIdx="9" presStyleCnt="10">
        <dgm:presLayoutVars>
          <dgm:bulletEnabled val="1"/>
        </dgm:presLayoutVars>
      </dgm:prSet>
      <dgm:spPr/>
    </dgm:pt>
  </dgm:ptLst>
  <dgm:cxnLst>
    <dgm:cxn modelId="{B39DC800-71BB-4380-A855-E019A9140B80}" type="presOf" srcId="{F639901F-649A-4443-B154-23D7F571D6D5}" destId="{5DD6371A-BEFD-4480-A2AF-A26E47F20270}" srcOrd="0" destOrd="0" presId="urn:microsoft.com/office/officeart/2005/8/layout/default"/>
    <dgm:cxn modelId="{AA2EE80E-998B-42BF-B345-E93EC9DCB7DD}" type="presOf" srcId="{6FEB7DE8-28D1-4A0A-9CB3-FC0CECFFB1F2}" destId="{EAA38B63-744E-4D8C-BDF5-104DCEB064FB}" srcOrd="0" destOrd="0" presId="urn:microsoft.com/office/officeart/2005/8/layout/default"/>
    <dgm:cxn modelId="{E7BCF942-9D12-427A-8C66-8D235D1A4A06}" type="presOf" srcId="{ADB63B7C-6581-4521-8593-DB326247E1C1}" destId="{5411E6A7-5645-47A3-8D4F-3EE61092F86A}" srcOrd="0" destOrd="0" presId="urn:microsoft.com/office/officeart/2005/8/layout/default"/>
    <dgm:cxn modelId="{A3597445-86EA-4FD2-82B4-6E577AE44312}" srcId="{B8EE0011-7C8B-4FD7-BBC2-2746EC6C4230}" destId="{1F1ED5CA-3227-422B-A33F-60BEA0843CBD}" srcOrd="6" destOrd="0" parTransId="{1E742213-5431-4CAE-A524-8014C8E6DC80}" sibTransId="{3B514C08-B039-42A1-899D-7AD32D0B90C4}"/>
    <dgm:cxn modelId="{586B9466-F355-4B67-9F73-46018D5F06E4}" type="presOf" srcId="{68635688-009E-4B70-AF6C-D626FE944D0E}" destId="{9D43C0D2-B332-4524-AB92-871DF0AA97A0}" srcOrd="0" destOrd="0" presId="urn:microsoft.com/office/officeart/2005/8/layout/default"/>
    <dgm:cxn modelId="{AA583674-64E8-48CB-9C5A-E19EBE5EB9E2}" srcId="{B8EE0011-7C8B-4FD7-BBC2-2746EC6C4230}" destId="{6FEB7DE8-28D1-4A0A-9CB3-FC0CECFFB1F2}" srcOrd="9" destOrd="0" parTransId="{7DE6F3B1-79A5-48BF-B607-2880A83E7667}" sibTransId="{0EF464CA-FABA-4D05-8315-F4D60EE48D43}"/>
    <dgm:cxn modelId="{FF60CC7E-817D-4E35-BE68-C6BE13668D8B}" type="presOf" srcId="{41B5FDA6-C27C-4ECC-BD53-8B25994D7235}" destId="{9AF718DA-91E7-470E-814D-22D4385B18C9}" srcOrd="0" destOrd="0" presId="urn:microsoft.com/office/officeart/2005/8/layout/default"/>
    <dgm:cxn modelId="{616B3997-5647-40F2-958A-B5FB841F8C40}" type="presOf" srcId="{1F1ED5CA-3227-422B-A33F-60BEA0843CBD}" destId="{C4609580-262B-4CAF-A1DA-BDF622A73C13}" srcOrd="0" destOrd="0" presId="urn:microsoft.com/office/officeart/2005/8/layout/default"/>
    <dgm:cxn modelId="{5C4D1FA4-358D-4AC0-B4A2-66B101797A90}" srcId="{B8EE0011-7C8B-4FD7-BBC2-2746EC6C4230}" destId="{CDE1B518-AAF0-4CD5-B7B7-04F7C59C3990}" srcOrd="8" destOrd="0" parTransId="{9C28F92C-3D26-4D03-8312-3172350ADCE6}" sibTransId="{1F439AE4-B920-44F4-8385-9D596CE18111}"/>
    <dgm:cxn modelId="{69A1EBA9-B405-420C-BDB9-A8B15DDB7849}" srcId="{B8EE0011-7C8B-4FD7-BBC2-2746EC6C4230}" destId="{0A54C5FC-1D6E-439E-85C4-17B8AAA46244}" srcOrd="1" destOrd="0" parTransId="{B7798C69-1C21-49FC-BC77-A2A5330AC914}" sibTransId="{D30AA3CB-40C8-4E83-B3E6-6AD0429F444F}"/>
    <dgm:cxn modelId="{058D88AB-8CF0-4A8B-A055-F8F27657FA71}" type="presOf" srcId="{67BEEA1A-DEA3-4941-98D1-06D7A4CE4DFB}" destId="{B0032AF4-5D82-4FFD-95BB-2B22B6696326}" srcOrd="0" destOrd="0" presId="urn:microsoft.com/office/officeart/2005/8/layout/default"/>
    <dgm:cxn modelId="{498B00AF-E3CD-4042-A09A-4528CDEFB769}" type="presOf" srcId="{0A54C5FC-1D6E-439E-85C4-17B8AAA46244}" destId="{65797779-E06E-49EC-B77A-A06462075DFB}" srcOrd="0" destOrd="0" presId="urn:microsoft.com/office/officeart/2005/8/layout/default"/>
    <dgm:cxn modelId="{061B46C0-E712-40D9-9460-475201F8F772}" type="presOf" srcId="{CDE1B518-AAF0-4CD5-B7B7-04F7C59C3990}" destId="{C0E3B138-5D4B-4F1F-8C13-FE6640E7A3BF}" srcOrd="0" destOrd="0" presId="urn:microsoft.com/office/officeart/2005/8/layout/default"/>
    <dgm:cxn modelId="{DF1126C4-B0C6-4A16-9A7C-068DDE402D77}" srcId="{B8EE0011-7C8B-4FD7-BBC2-2746EC6C4230}" destId="{41B5FDA6-C27C-4ECC-BD53-8B25994D7235}" srcOrd="3" destOrd="0" parTransId="{CD5253A6-662B-4FC7-B8F9-378602091E28}" sibTransId="{A3CC0BB1-70C2-4961-AE16-24C5E5B5C4E4}"/>
    <dgm:cxn modelId="{450F3BC5-465F-4B71-8B0B-698FCF9FC895}" srcId="{B8EE0011-7C8B-4FD7-BBC2-2746EC6C4230}" destId="{9E9D201C-722A-4D38-AB95-58E50FC4FE40}" srcOrd="7" destOrd="0" parTransId="{C4DF16DC-9628-4D72-A842-C8F9F5A82066}" sibTransId="{EB7C6778-CC9B-4982-8181-A17141738F94}"/>
    <dgm:cxn modelId="{2431A7C9-0E96-4CAE-B230-972FFA69E756}" srcId="{B8EE0011-7C8B-4FD7-BBC2-2746EC6C4230}" destId="{68635688-009E-4B70-AF6C-D626FE944D0E}" srcOrd="0" destOrd="0" parTransId="{02A79641-E7C8-43EE-93D5-C4FF0C7D560C}" sibTransId="{9927F65E-46B4-4366-BC7F-7CD76744D60E}"/>
    <dgm:cxn modelId="{DE94FBD3-B6E9-4406-A295-B47284015172}" srcId="{B8EE0011-7C8B-4FD7-BBC2-2746EC6C4230}" destId="{67BEEA1A-DEA3-4941-98D1-06D7A4CE4DFB}" srcOrd="4" destOrd="0" parTransId="{1F4EAF63-E8B8-47E9-AB3D-FDFA5C63E1F6}" sibTransId="{5B093497-3582-461D-B98B-542060FFADE3}"/>
    <dgm:cxn modelId="{B77023DD-B32D-4B06-918E-567E216798E2}" srcId="{B8EE0011-7C8B-4FD7-BBC2-2746EC6C4230}" destId="{ADB63B7C-6581-4521-8593-DB326247E1C1}" srcOrd="2" destOrd="0" parTransId="{7167A0BD-9388-4B4E-8BE4-7A90BE12382B}" sibTransId="{EF338E15-217C-415B-AA04-49FA8E8B6B65}"/>
    <dgm:cxn modelId="{C73DCFE1-30C9-471E-BC2D-BC0550D7E82C}" type="presOf" srcId="{B8EE0011-7C8B-4FD7-BBC2-2746EC6C4230}" destId="{A51EB93B-D7E3-429D-AE71-1B1EC5D32CC8}" srcOrd="0" destOrd="0" presId="urn:microsoft.com/office/officeart/2005/8/layout/default"/>
    <dgm:cxn modelId="{619903F1-094C-49C0-9A5E-378DD23D69B4}" srcId="{B8EE0011-7C8B-4FD7-BBC2-2746EC6C4230}" destId="{F639901F-649A-4443-B154-23D7F571D6D5}" srcOrd="5" destOrd="0" parTransId="{D2B39AC3-01C2-4874-A7B6-27BB7860F8F1}" sibTransId="{D196C907-DD92-4767-81CA-EEDB75F64BD6}"/>
    <dgm:cxn modelId="{AA9BCFFF-E944-45E5-8915-6EFA314A2401}" type="presOf" srcId="{9E9D201C-722A-4D38-AB95-58E50FC4FE40}" destId="{B0CA2771-B37B-4AA1-B164-3F1739D98F60}" srcOrd="0" destOrd="0" presId="urn:microsoft.com/office/officeart/2005/8/layout/default"/>
    <dgm:cxn modelId="{B14047A7-A5A3-4623-B9A3-84C52FD13B2A}" type="presParOf" srcId="{A51EB93B-D7E3-429D-AE71-1B1EC5D32CC8}" destId="{9D43C0D2-B332-4524-AB92-871DF0AA97A0}" srcOrd="0" destOrd="0" presId="urn:microsoft.com/office/officeart/2005/8/layout/default"/>
    <dgm:cxn modelId="{A9ACCCCA-DF04-44CE-8D39-610A97FC4734}" type="presParOf" srcId="{A51EB93B-D7E3-429D-AE71-1B1EC5D32CC8}" destId="{E961A42C-2DF1-44E8-980C-44A54A1A16DE}" srcOrd="1" destOrd="0" presId="urn:microsoft.com/office/officeart/2005/8/layout/default"/>
    <dgm:cxn modelId="{4E3B0E14-9057-46D7-B752-8C5EC0848305}" type="presParOf" srcId="{A51EB93B-D7E3-429D-AE71-1B1EC5D32CC8}" destId="{65797779-E06E-49EC-B77A-A06462075DFB}" srcOrd="2" destOrd="0" presId="urn:microsoft.com/office/officeart/2005/8/layout/default"/>
    <dgm:cxn modelId="{2CF797E4-FD1B-40C1-8F03-A7F75636CB10}" type="presParOf" srcId="{A51EB93B-D7E3-429D-AE71-1B1EC5D32CC8}" destId="{89573B6A-6EEC-48EC-8173-FFAC3624AC26}" srcOrd="3" destOrd="0" presId="urn:microsoft.com/office/officeart/2005/8/layout/default"/>
    <dgm:cxn modelId="{C74241BF-07EA-435E-A055-2DFB21B47BC3}" type="presParOf" srcId="{A51EB93B-D7E3-429D-AE71-1B1EC5D32CC8}" destId="{5411E6A7-5645-47A3-8D4F-3EE61092F86A}" srcOrd="4" destOrd="0" presId="urn:microsoft.com/office/officeart/2005/8/layout/default"/>
    <dgm:cxn modelId="{0DA756ED-8B90-4FD0-9B61-9CE3A3F2B5EA}" type="presParOf" srcId="{A51EB93B-D7E3-429D-AE71-1B1EC5D32CC8}" destId="{6DC1C913-B51A-414F-90B9-7852243FF59C}" srcOrd="5" destOrd="0" presId="urn:microsoft.com/office/officeart/2005/8/layout/default"/>
    <dgm:cxn modelId="{872FE976-41EA-4518-8845-59BD7840E073}" type="presParOf" srcId="{A51EB93B-D7E3-429D-AE71-1B1EC5D32CC8}" destId="{9AF718DA-91E7-470E-814D-22D4385B18C9}" srcOrd="6" destOrd="0" presId="urn:microsoft.com/office/officeart/2005/8/layout/default"/>
    <dgm:cxn modelId="{6EB94C50-8A9B-4430-B762-23B4BC6FCDC0}" type="presParOf" srcId="{A51EB93B-D7E3-429D-AE71-1B1EC5D32CC8}" destId="{13969F24-81E9-461A-98A4-B74BF2ADF3DA}" srcOrd="7" destOrd="0" presId="urn:microsoft.com/office/officeart/2005/8/layout/default"/>
    <dgm:cxn modelId="{6033E8C0-DF15-4C29-8158-6368670A8353}" type="presParOf" srcId="{A51EB93B-D7E3-429D-AE71-1B1EC5D32CC8}" destId="{B0032AF4-5D82-4FFD-95BB-2B22B6696326}" srcOrd="8" destOrd="0" presId="urn:microsoft.com/office/officeart/2005/8/layout/default"/>
    <dgm:cxn modelId="{BE788533-ECAC-45D9-BAA9-EE6D7F21E54B}" type="presParOf" srcId="{A51EB93B-D7E3-429D-AE71-1B1EC5D32CC8}" destId="{59E9C3AC-A0C4-4BBA-858C-48816222A7F2}" srcOrd="9" destOrd="0" presId="urn:microsoft.com/office/officeart/2005/8/layout/default"/>
    <dgm:cxn modelId="{2030FC21-0C9D-4DE7-BCF8-DF1C1E49DCC8}" type="presParOf" srcId="{A51EB93B-D7E3-429D-AE71-1B1EC5D32CC8}" destId="{5DD6371A-BEFD-4480-A2AF-A26E47F20270}" srcOrd="10" destOrd="0" presId="urn:microsoft.com/office/officeart/2005/8/layout/default"/>
    <dgm:cxn modelId="{B714FB07-8C15-490B-A7B3-54917612D268}" type="presParOf" srcId="{A51EB93B-D7E3-429D-AE71-1B1EC5D32CC8}" destId="{98D42EA8-C837-46FB-A7E9-402AAE24BF2D}" srcOrd="11" destOrd="0" presId="urn:microsoft.com/office/officeart/2005/8/layout/default"/>
    <dgm:cxn modelId="{D0AB031F-1803-4F6D-AE00-30E801846708}" type="presParOf" srcId="{A51EB93B-D7E3-429D-AE71-1B1EC5D32CC8}" destId="{C4609580-262B-4CAF-A1DA-BDF622A73C13}" srcOrd="12" destOrd="0" presId="urn:microsoft.com/office/officeart/2005/8/layout/default"/>
    <dgm:cxn modelId="{C7D6F2C6-24E4-4808-BFD4-C6DF196B56F1}" type="presParOf" srcId="{A51EB93B-D7E3-429D-AE71-1B1EC5D32CC8}" destId="{055AB698-9CA5-4FE2-99F8-692034E9D029}" srcOrd="13" destOrd="0" presId="urn:microsoft.com/office/officeart/2005/8/layout/default"/>
    <dgm:cxn modelId="{5043AF49-FF62-4D81-80B7-CC849561859C}" type="presParOf" srcId="{A51EB93B-D7E3-429D-AE71-1B1EC5D32CC8}" destId="{B0CA2771-B37B-4AA1-B164-3F1739D98F60}" srcOrd="14" destOrd="0" presId="urn:microsoft.com/office/officeart/2005/8/layout/default"/>
    <dgm:cxn modelId="{C5381712-7BED-4151-8E93-6A17611828B2}" type="presParOf" srcId="{A51EB93B-D7E3-429D-AE71-1B1EC5D32CC8}" destId="{CEB6EE02-E2B3-4BB8-9D71-219523CC25D5}" srcOrd="15" destOrd="0" presId="urn:microsoft.com/office/officeart/2005/8/layout/default"/>
    <dgm:cxn modelId="{AD8D9BB6-F4E3-4EEB-ABF8-30061A9CDF8F}" type="presParOf" srcId="{A51EB93B-D7E3-429D-AE71-1B1EC5D32CC8}" destId="{C0E3B138-5D4B-4F1F-8C13-FE6640E7A3BF}" srcOrd="16" destOrd="0" presId="urn:microsoft.com/office/officeart/2005/8/layout/default"/>
    <dgm:cxn modelId="{EB5501BA-785D-47B7-92D5-3C6D51F8857C}" type="presParOf" srcId="{A51EB93B-D7E3-429D-AE71-1B1EC5D32CC8}" destId="{108AE70D-09B9-453C-886A-A0DFFDF25441}" srcOrd="17" destOrd="0" presId="urn:microsoft.com/office/officeart/2005/8/layout/default"/>
    <dgm:cxn modelId="{39EA9FC1-7602-4F4A-926A-CA6DE81E2A3A}" type="presParOf" srcId="{A51EB93B-D7E3-429D-AE71-1B1EC5D32CC8}" destId="{EAA38B63-744E-4D8C-BDF5-104DCEB064FB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59B08-7B80-4F6B-AA41-0F5CC61A7A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253B3BE-2299-4F3A-A86A-831CC09E7783}">
      <dgm:prSet/>
      <dgm:spPr/>
      <dgm:t>
        <a:bodyPr/>
        <a:lstStyle/>
        <a:p>
          <a:r>
            <a:rPr lang="en-US"/>
            <a:t>Drafting a Bill of Sale for boat</a:t>
          </a:r>
        </a:p>
      </dgm:t>
    </dgm:pt>
    <dgm:pt modelId="{413C6C1B-FBC9-4766-9F1E-FBDBB7C2530F}" type="parTrans" cxnId="{55BCCAA7-54EC-4FF6-964F-3AB18583B7EC}">
      <dgm:prSet/>
      <dgm:spPr/>
      <dgm:t>
        <a:bodyPr/>
        <a:lstStyle/>
        <a:p>
          <a:endParaRPr lang="en-US"/>
        </a:p>
      </dgm:t>
    </dgm:pt>
    <dgm:pt modelId="{81E143AF-A065-402C-965A-A12A49167CA2}" type="sibTrans" cxnId="{55BCCAA7-54EC-4FF6-964F-3AB18583B7EC}">
      <dgm:prSet/>
      <dgm:spPr/>
      <dgm:t>
        <a:bodyPr/>
        <a:lstStyle/>
        <a:p>
          <a:endParaRPr lang="en-US"/>
        </a:p>
      </dgm:t>
    </dgm:pt>
    <dgm:pt modelId="{C3A47737-44BE-4870-A085-750F17009247}">
      <dgm:prSet/>
      <dgm:spPr/>
      <dgm:t>
        <a:bodyPr/>
        <a:lstStyle/>
        <a:p>
          <a:r>
            <a:rPr lang="en-US"/>
            <a:t>Boat Bill of Sale Templates</a:t>
          </a:r>
        </a:p>
      </dgm:t>
    </dgm:pt>
    <dgm:pt modelId="{F11E6C5E-4B2F-486A-B6FC-BAB6235EAB68}" type="parTrans" cxnId="{60116599-64F8-44A8-9D19-8C90F8192C8F}">
      <dgm:prSet/>
      <dgm:spPr/>
      <dgm:t>
        <a:bodyPr/>
        <a:lstStyle/>
        <a:p>
          <a:endParaRPr lang="en-US"/>
        </a:p>
      </dgm:t>
    </dgm:pt>
    <dgm:pt modelId="{3F81862A-8E7E-4CF7-9374-01011D849168}" type="sibTrans" cxnId="{60116599-64F8-44A8-9D19-8C90F8192C8F}">
      <dgm:prSet/>
      <dgm:spPr/>
      <dgm:t>
        <a:bodyPr/>
        <a:lstStyle/>
        <a:p>
          <a:endParaRPr lang="en-US"/>
        </a:p>
      </dgm:t>
    </dgm:pt>
    <dgm:pt modelId="{CBB26412-8589-427F-A9EF-48DC2FDC3B7C}">
      <dgm:prSet/>
      <dgm:spPr/>
      <dgm:t>
        <a:bodyPr/>
        <a:lstStyle/>
        <a:p>
          <a:r>
            <a:rPr lang="en-US"/>
            <a:t>Filling Out a DIY Template</a:t>
          </a:r>
        </a:p>
      </dgm:t>
    </dgm:pt>
    <dgm:pt modelId="{CC4FB9AC-8859-44BE-8881-AA712EFF34E4}" type="parTrans" cxnId="{174C6D11-1529-4749-9FE0-541BDD425C6E}">
      <dgm:prSet/>
      <dgm:spPr/>
      <dgm:t>
        <a:bodyPr/>
        <a:lstStyle/>
        <a:p>
          <a:endParaRPr lang="en-US"/>
        </a:p>
      </dgm:t>
    </dgm:pt>
    <dgm:pt modelId="{A30A3A88-9D13-4D08-AE66-14E112DF1DD2}" type="sibTrans" cxnId="{174C6D11-1529-4749-9FE0-541BDD425C6E}">
      <dgm:prSet/>
      <dgm:spPr/>
      <dgm:t>
        <a:bodyPr/>
        <a:lstStyle/>
        <a:p>
          <a:endParaRPr lang="en-US"/>
        </a:p>
      </dgm:t>
    </dgm:pt>
    <dgm:pt modelId="{887AAB7E-CFAC-4A76-945C-C14239BA47F4}" type="pres">
      <dgm:prSet presAssocID="{88459B08-7B80-4F6B-AA41-0F5CC61A7A86}" presName="linear" presStyleCnt="0">
        <dgm:presLayoutVars>
          <dgm:animLvl val="lvl"/>
          <dgm:resizeHandles val="exact"/>
        </dgm:presLayoutVars>
      </dgm:prSet>
      <dgm:spPr/>
    </dgm:pt>
    <dgm:pt modelId="{C98DEFEE-7B8F-47CF-BAE7-1911B5B5D8FC}" type="pres">
      <dgm:prSet presAssocID="{C253B3BE-2299-4F3A-A86A-831CC09E77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4A4F0EE-D24D-4FA8-BCD8-CDCE69636F54}" type="pres">
      <dgm:prSet presAssocID="{81E143AF-A065-402C-965A-A12A49167CA2}" presName="spacer" presStyleCnt="0"/>
      <dgm:spPr/>
    </dgm:pt>
    <dgm:pt modelId="{A124CB7B-6222-46E5-B2A3-94E07A8E2FA1}" type="pres">
      <dgm:prSet presAssocID="{C3A47737-44BE-4870-A085-750F1700924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C3DEA9A-81CE-4EFB-BBBA-57353DCA819E}" type="pres">
      <dgm:prSet presAssocID="{3F81862A-8E7E-4CF7-9374-01011D849168}" presName="spacer" presStyleCnt="0"/>
      <dgm:spPr/>
    </dgm:pt>
    <dgm:pt modelId="{3F13819A-6EDC-4430-B9D0-A5E53DAD169D}" type="pres">
      <dgm:prSet presAssocID="{CBB26412-8589-427F-A9EF-48DC2FDC3B7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546F903-542C-4761-9EC5-72D2DE85E7E4}" type="presOf" srcId="{C253B3BE-2299-4F3A-A86A-831CC09E7783}" destId="{C98DEFEE-7B8F-47CF-BAE7-1911B5B5D8FC}" srcOrd="0" destOrd="0" presId="urn:microsoft.com/office/officeart/2005/8/layout/vList2"/>
    <dgm:cxn modelId="{174C6D11-1529-4749-9FE0-541BDD425C6E}" srcId="{88459B08-7B80-4F6B-AA41-0F5CC61A7A86}" destId="{CBB26412-8589-427F-A9EF-48DC2FDC3B7C}" srcOrd="2" destOrd="0" parTransId="{CC4FB9AC-8859-44BE-8881-AA712EFF34E4}" sibTransId="{A30A3A88-9D13-4D08-AE66-14E112DF1DD2}"/>
    <dgm:cxn modelId="{DFE6F888-8810-4EAA-815E-25009B492131}" type="presOf" srcId="{C3A47737-44BE-4870-A085-750F17009247}" destId="{A124CB7B-6222-46E5-B2A3-94E07A8E2FA1}" srcOrd="0" destOrd="0" presId="urn:microsoft.com/office/officeart/2005/8/layout/vList2"/>
    <dgm:cxn modelId="{60116599-64F8-44A8-9D19-8C90F8192C8F}" srcId="{88459B08-7B80-4F6B-AA41-0F5CC61A7A86}" destId="{C3A47737-44BE-4870-A085-750F17009247}" srcOrd="1" destOrd="0" parTransId="{F11E6C5E-4B2F-486A-B6FC-BAB6235EAB68}" sibTransId="{3F81862A-8E7E-4CF7-9374-01011D849168}"/>
    <dgm:cxn modelId="{55BCCAA7-54EC-4FF6-964F-3AB18583B7EC}" srcId="{88459B08-7B80-4F6B-AA41-0F5CC61A7A86}" destId="{C253B3BE-2299-4F3A-A86A-831CC09E7783}" srcOrd="0" destOrd="0" parTransId="{413C6C1B-FBC9-4766-9F1E-FBDBB7C2530F}" sibTransId="{81E143AF-A065-402C-965A-A12A49167CA2}"/>
    <dgm:cxn modelId="{2C63DFD5-6001-4329-ABB9-5517E66500CD}" type="presOf" srcId="{88459B08-7B80-4F6B-AA41-0F5CC61A7A86}" destId="{887AAB7E-CFAC-4A76-945C-C14239BA47F4}" srcOrd="0" destOrd="0" presId="urn:microsoft.com/office/officeart/2005/8/layout/vList2"/>
    <dgm:cxn modelId="{AB33B4FD-1846-4F90-8536-51AC2FD28677}" type="presOf" srcId="{CBB26412-8589-427F-A9EF-48DC2FDC3B7C}" destId="{3F13819A-6EDC-4430-B9D0-A5E53DAD169D}" srcOrd="0" destOrd="0" presId="urn:microsoft.com/office/officeart/2005/8/layout/vList2"/>
    <dgm:cxn modelId="{F95A75E2-F6ED-42D7-A715-D462194CCD44}" type="presParOf" srcId="{887AAB7E-CFAC-4A76-945C-C14239BA47F4}" destId="{C98DEFEE-7B8F-47CF-BAE7-1911B5B5D8FC}" srcOrd="0" destOrd="0" presId="urn:microsoft.com/office/officeart/2005/8/layout/vList2"/>
    <dgm:cxn modelId="{960C3E5B-1AC2-4030-B918-3177C76D76B6}" type="presParOf" srcId="{887AAB7E-CFAC-4A76-945C-C14239BA47F4}" destId="{64A4F0EE-D24D-4FA8-BCD8-CDCE69636F54}" srcOrd="1" destOrd="0" presId="urn:microsoft.com/office/officeart/2005/8/layout/vList2"/>
    <dgm:cxn modelId="{A2470D84-1704-413E-A689-A482256B61CD}" type="presParOf" srcId="{887AAB7E-CFAC-4A76-945C-C14239BA47F4}" destId="{A124CB7B-6222-46E5-B2A3-94E07A8E2FA1}" srcOrd="2" destOrd="0" presId="urn:microsoft.com/office/officeart/2005/8/layout/vList2"/>
    <dgm:cxn modelId="{A43E6A05-39E9-4F29-B458-6053AE80BD27}" type="presParOf" srcId="{887AAB7E-CFAC-4A76-945C-C14239BA47F4}" destId="{DC3DEA9A-81CE-4EFB-BBBA-57353DCA819E}" srcOrd="3" destOrd="0" presId="urn:microsoft.com/office/officeart/2005/8/layout/vList2"/>
    <dgm:cxn modelId="{B47390BC-0107-4D0E-803E-E4D7605FF63F}" type="presParOf" srcId="{887AAB7E-CFAC-4A76-945C-C14239BA47F4}" destId="{3F13819A-6EDC-4430-B9D0-A5E53DAD169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48CD0B-A883-4E5C-9F38-9FB82453907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C19A87E-1DD2-4C2E-A4EE-C75E13670491}">
      <dgm:prSet/>
      <dgm:spPr/>
      <dgm:t>
        <a:bodyPr/>
        <a:lstStyle/>
        <a:p>
          <a:r>
            <a:rPr lang="en-US"/>
            <a:t>The boat bill of sale consists of a document that provides proof of legal transfer of a boat’s ownership from one party to another</a:t>
          </a:r>
        </a:p>
      </dgm:t>
    </dgm:pt>
    <dgm:pt modelId="{652BDC04-9EEC-47DB-8908-E25CA224771C}" type="parTrans" cxnId="{DC9A360B-FAEB-42FB-86D6-C3C1742D29F6}">
      <dgm:prSet/>
      <dgm:spPr/>
      <dgm:t>
        <a:bodyPr/>
        <a:lstStyle/>
        <a:p>
          <a:endParaRPr lang="en-US"/>
        </a:p>
      </dgm:t>
    </dgm:pt>
    <dgm:pt modelId="{69D3742D-98B6-4E1C-BA5C-99C3F483C529}" type="sibTrans" cxnId="{DC9A360B-FAEB-42FB-86D6-C3C1742D29F6}">
      <dgm:prSet/>
      <dgm:spPr/>
      <dgm:t>
        <a:bodyPr/>
        <a:lstStyle/>
        <a:p>
          <a:endParaRPr lang="en-US"/>
        </a:p>
      </dgm:t>
    </dgm:pt>
    <dgm:pt modelId="{31E866FF-6518-4CED-BAAA-2A18CCBDBF47}">
      <dgm:prSet/>
      <dgm:spPr/>
      <dgm:t>
        <a:bodyPr/>
        <a:lstStyle/>
        <a:p>
          <a:r>
            <a:rPr lang="en-US"/>
            <a:t>Bills of sale can also be used for other movable and tangible property such as cars, caravans, aircraft, personal property, and so on</a:t>
          </a:r>
        </a:p>
      </dgm:t>
    </dgm:pt>
    <dgm:pt modelId="{50221786-B352-4832-8127-838E41FA7225}" type="parTrans" cxnId="{9EEAB8CD-34B4-4BEB-A707-B93775C77EAC}">
      <dgm:prSet/>
      <dgm:spPr/>
      <dgm:t>
        <a:bodyPr/>
        <a:lstStyle/>
        <a:p>
          <a:endParaRPr lang="en-US"/>
        </a:p>
      </dgm:t>
    </dgm:pt>
    <dgm:pt modelId="{A1389FFF-3ECF-4D8C-A21F-5135320242C8}" type="sibTrans" cxnId="{9EEAB8CD-34B4-4BEB-A707-B93775C77EAC}">
      <dgm:prSet/>
      <dgm:spPr/>
      <dgm:t>
        <a:bodyPr/>
        <a:lstStyle/>
        <a:p>
          <a:endParaRPr lang="en-US"/>
        </a:p>
      </dgm:t>
    </dgm:pt>
    <dgm:pt modelId="{D8CB0774-C037-49A2-930D-17474597B6E9}">
      <dgm:prSet/>
      <dgm:spPr/>
      <dgm:t>
        <a:bodyPr/>
        <a:lstStyle/>
        <a:p>
          <a:r>
            <a:rPr lang="en-US"/>
            <a:t>Therefore, the boat bill of sale is suitable for any type or size of craft, ranging from the largest cruise ship to the smallest dinghy</a:t>
          </a:r>
        </a:p>
      </dgm:t>
    </dgm:pt>
    <dgm:pt modelId="{72C6BD65-BA3C-42EA-8466-4621727BAF79}" type="parTrans" cxnId="{14400B77-18DC-4CF9-AC8B-1F6DE38156B1}">
      <dgm:prSet/>
      <dgm:spPr/>
      <dgm:t>
        <a:bodyPr/>
        <a:lstStyle/>
        <a:p>
          <a:endParaRPr lang="en-US"/>
        </a:p>
      </dgm:t>
    </dgm:pt>
    <dgm:pt modelId="{D2388ECE-5421-46B0-B5F3-A6F37D8E9CCE}" type="sibTrans" cxnId="{14400B77-18DC-4CF9-AC8B-1F6DE38156B1}">
      <dgm:prSet/>
      <dgm:spPr/>
      <dgm:t>
        <a:bodyPr/>
        <a:lstStyle/>
        <a:p>
          <a:endParaRPr lang="en-US"/>
        </a:p>
      </dgm:t>
    </dgm:pt>
    <dgm:pt modelId="{9BEB1784-70D3-4825-A519-5896A0FD0F47}" type="pres">
      <dgm:prSet presAssocID="{5248CD0B-A883-4E5C-9F38-9FB824539072}" presName="linear" presStyleCnt="0">
        <dgm:presLayoutVars>
          <dgm:animLvl val="lvl"/>
          <dgm:resizeHandles val="exact"/>
        </dgm:presLayoutVars>
      </dgm:prSet>
      <dgm:spPr/>
    </dgm:pt>
    <dgm:pt modelId="{5DBCBC72-610F-4C44-ACF9-0AFB178B8580}" type="pres">
      <dgm:prSet presAssocID="{EC19A87E-1DD2-4C2E-A4EE-C75E1367049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7431B38-1CC8-4BD5-AEB2-B2ADA41C1235}" type="pres">
      <dgm:prSet presAssocID="{69D3742D-98B6-4E1C-BA5C-99C3F483C529}" presName="spacer" presStyleCnt="0"/>
      <dgm:spPr/>
    </dgm:pt>
    <dgm:pt modelId="{4DCF80EA-07BA-4F10-9BB6-BBCEE6968A1A}" type="pres">
      <dgm:prSet presAssocID="{31E866FF-6518-4CED-BAAA-2A18CCBDBF4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603A3B-9FBD-4D0B-B14F-DF245F501FFA}" type="pres">
      <dgm:prSet presAssocID="{A1389FFF-3ECF-4D8C-A21F-5135320242C8}" presName="spacer" presStyleCnt="0"/>
      <dgm:spPr/>
    </dgm:pt>
    <dgm:pt modelId="{59505B04-029C-4222-91A3-62D97CBC9517}" type="pres">
      <dgm:prSet presAssocID="{D8CB0774-C037-49A2-930D-17474597B6E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C9A360B-FAEB-42FB-86D6-C3C1742D29F6}" srcId="{5248CD0B-A883-4E5C-9F38-9FB824539072}" destId="{EC19A87E-1DD2-4C2E-A4EE-C75E13670491}" srcOrd="0" destOrd="0" parTransId="{652BDC04-9EEC-47DB-8908-E25CA224771C}" sibTransId="{69D3742D-98B6-4E1C-BA5C-99C3F483C529}"/>
    <dgm:cxn modelId="{9C88D013-5C73-4C81-9574-42C1B55E8DA5}" type="presOf" srcId="{31E866FF-6518-4CED-BAAA-2A18CCBDBF47}" destId="{4DCF80EA-07BA-4F10-9BB6-BBCEE6968A1A}" srcOrd="0" destOrd="0" presId="urn:microsoft.com/office/officeart/2005/8/layout/vList2"/>
    <dgm:cxn modelId="{975ED564-D356-4BCF-89F6-1D82736F3223}" type="presOf" srcId="{EC19A87E-1DD2-4C2E-A4EE-C75E13670491}" destId="{5DBCBC72-610F-4C44-ACF9-0AFB178B8580}" srcOrd="0" destOrd="0" presId="urn:microsoft.com/office/officeart/2005/8/layout/vList2"/>
    <dgm:cxn modelId="{14400B77-18DC-4CF9-AC8B-1F6DE38156B1}" srcId="{5248CD0B-A883-4E5C-9F38-9FB824539072}" destId="{D8CB0774-C037-49A2-930D-17474597B6E9}" srcOrd="2" destOrd="0" parTransId="{72C6BD65-BA3C-42EA-8466-4621727BAF79}" sibTransId="{D2388ECE-5421-46B0-B5F3-A6F37D8E9CCE}"/>
    <dgm:cxn modelId="{55EC4A92-A854-48B4-84E9-453EA6F429DA}" type="presOf" srcId="{D8CB0774-C037-49A2-930D-17474597B6E9}" destId="{59505B04-029C-4222-91A3-62D97CBC9517}" srcOrd="0" destOrd="0" presId="urn:microsoft.com/office/officeart/2005/8/layout/vList2"/>
    <dgm:cxn modelId="{9EEAB8CD-34B4-4BEB-A707-B93775C77EAC}" srcId="{5248CD0B-A883-4E5C-9F38-9FB824539072}" destId="{31E866FF-6518-4CED-BAAA-2A18CCBDBF47}" srcOrd="1" destOrd="0" parTransId="{50221786-B352-4832-8127-838E41FA7225}" sibTransId="{A1389FFF-3ECF-4D8C-A21F-5135320242C8}"/>
    <dgm:cxn modelId="{47E3CDD5-C8CD-41E6-8064-2BF2E76C27A3}" type="presOf" srcId="{5248CD0B-A883-4E5C-9F38-9FB824539072}" destId="{9BEB1784-70D3-4825-A519-5896A0FD0F47}" srcOrd="0" destOrd="0" presId="urn:microsoft.com/office/officeart/2005/8/layout/vList2"/>
    <dgm:cxn modelId="{D455152B-C507-444D-87E4-3BDB0EDF7D0A}" type="presParOf" srcId="{9BEB1784-70D3-4825-A519-5896A0FD0F47}" destId="{5DBCBC72-610F-4C44-ACF9-0AFB178B8580}" srcOrd="0" destOrd="0" presId="urn:microsoft.com/office/officeart/2005/8/layout/vList2"/>
    <dgm:cxn modelId="{280345F4-15BB-40C9-953C-34F7CB1EAC50}" type="presParOf" srcId="{9BEB1784-70D3-4825-A519-5896A0FD0F47}" destId="{B7431B38-1CC8-4BD5-AEB2-B2ADA41C1235}" srcOrd="1" destOrd="0" presId="urn:microsoft.com/office/officeart/2005/8/layout/vList2"/>
    <dgm:cxn modelId="{1E7D504A-462B-4049-862D-5AA79F98582F}" type="presParOf" srcId="{9BEB1784-70D3-4825-A519-5896A0FD0F47}" destId="{4DCF80EA-07BA-4F10-9BB6-BBCEE6968A1A}" srcOrd="2" destOrd="0" presId="urn:microsoft.com/office/officeart/2005/8/layout/vList2"/>
    <dgm:cxn modelId="{30628F0D-0173-41F6-BFA5-B5A1B5A621CA}" type="presParOf" srcId="{9BEB1784-70D3-4825-A519-5896A0FD0F47}" destId="{79603A3B-9FBD-4D0B-B14F-DF245F501FFA}" srcOrd="3" destOrd="0" presId="urn:microsoft.com/office/officeart/2005/8/layout/vList2"/>
    <dgm:cxn modelId="{EE1456AC-23FF-42F6-B3D9-41602DF5DAD4}" type="presParOf" srcId="{9BEB1784-70D3-4825-A519-5896A0FD0F47}" destId="{59505B04-029C-4222-91A3-62D97CBC95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ACC0E-E401-40B2-950B-8EB0EEAA1F7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9A5C838-0773-43E8-8288-B25C1D8CB532}">
      <dgm:prSet/>
      <dgm:spPr/>
      <dgm:t>
        <a:bodyPr/>
        <a:lstStyle/>
        <a:p>
          <a:r>
            <a:rPr lang="en-US"/>
            <a:t>The person transferring ownership must own the property</a:t>
          </a:r>
        </a:p>
      </dgm:t>
    </dgm:pt>
    <dgm:pt modelId="{50475E94-0E33-4A34-91AD-73F714709B50}" type="parTrans" cxnId="{CD85158C-AFD0-4BAF-8C88-5CEB72BAF08D}">
      <dgm:prSet/>
      <dgm:spPr/>
      <dgm:t>
        <a:bodyPr/>
        <a:lstStyle/>
        <a:p>
          <a:endParaRPr lang="en-US"/>
        </a:p>
      </dgm:t>
    </dgm:pt>
    <dgm:pt modelId="{6A9D065E-8F12-4413-AFD7-BA1D2050D5A3}" type="sibTrans" cxnId="{CD85158C-AFD0-4BAF-8C88-5CEB72BAF08D}">
      <dgm:prSet/>
      <dgm:spPr/>
      <dgm:t>
        <a:bodyPr/>
        <a:lstStyle/>
        <a:p>
          <a:endParaRPr lang="en-US"/>
        </a:p>
      </dgm:t>
    </dgm:pt>
    <dgm:pt modelId="{76782FC4-5631-4AA1-B630-B9CD592DD01E}">
      <dgm:prSet/>
      <dgm:spPr/>
      <dgm:t>
        <a:bodyPr/>
        <a:lstStyle/>
        <a:p>
          <a:r>
            <a:rPr lang="en-US"/>
            <a:t>The transferred property must be ‘moveable and tangible.’</a:t>
          </a:r>
        </a:p>
      </dgm:t>
    </dgm:pt>
    <dgm:pt modelId="{B7C982E4-2113-4049-BFB4-21A3843FC8ED}" type="parTrans" cxnId="{3363E16C-ECC5-4B32-B18C-BEC85AE239DC}">
      <dgm:prSet/>
      <dgm:spPr/>
      <dgm:t>
        <a:bodyPr/>
        <a:lstStyle/>
        <a:p>
          <a:endParaRPr lang="en-US"/>
        </a:p>
      </dgm:t>
    </dgm:pt>
    <dgm:pt modelId="{C2F1489F-42D6-4753-AAA7-8FDFB3D06AFE}" type="sibTrans" cxnId="{3363E16C-ECC5-4B32-B18C-BEC85AE239DC}">
      <dgm:prSet/>
      <dgm:spPr/>
      <dgm:t>
        <a:bodyPr/>
        <a:lstStyle/>
        <a:p>
          <a:endParaRPr lang="en-US"/>
        </a:p>
      </dgm:t>
    </dgm:pt>
    <dgm:pt modelId="{11638CB8-F46B-42F4-8A6B-E022B9FE4E06}" type="pres">
      <dgm:prSet presAssocID="{FE8ACC0E-E401-40B2-950B-8EB0EEAA1F71}" presName="linear" presStyleCnt="0">
        <dgm:presLayoutVars>
          <dgm:animLvl val="lvl"/>
          <dgm:resizeHandles val="exact"/>
        </dgm:presLayoutVars>
      </dgm:prSet>
      <dgm:spPr/>
    </dgm:pt>
    <dgm:pt modelId="{2B056D87-8778-4BC6-A9CD-E6F32ADEF01E}" type="pres">
      <dgm:prSet presAssocID="{C9A5C838-0773-43E8-8288-B25C1D8CB53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06CFB01-60B2-4D0F-81F0-52D52711BDE4}" type="pres">
      <dgm:prSet presAssocID="{6A9D065E-8F12-4413-AFD7-BA1D2050D5A3}" presName="spacer" presStyleCnt="0"/>
      <dgm:spPr/>
    </dgm:pt>
    <dgm:pt modelId="{75AA04B0-7A1D-4979-A33A-CB57F1230EFB}" type="pres">
      <dgm:prSet presAssocID="{76782FC4-5631-4AA1-B630-B9CD592DD01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3BF3346-7DAE-4418-A770-A0C7FF4D4035}" type="presOf" srcId="{76782FC4-5631-4AA1-B630-B9CD592DD01E}" destId="{75AA04B0-7A1D-4979-A33A-CB57F1230EFB}" srcOrd="0" destOrd="0" presId="urn:microsoft.com/office/officeart/2005/8/layout/vList2"/>
    <dgm:cxn modelId="{3363E16C-ECC5-4B32-B18C-BEC85AE239DC}" srcId="{FE8ACC0E-E401-40B2-950B-8EB0EEAA1F71}" destId="{76782FC4-5631-4AA1-B630-B9CD592DD01E}" srcOrd="1" destOrd="0" parTransId="{B7C982E4-2113-4049-BFB4-21A3843FC8ED}" sibTransId="{C2F1489F-42D6-4753-AAA7-8FDFB3D06AFE}"/>
    <dgm:cxn modelId="{5785E452-4F4E-4DAB-A82B-A9CE4E339978}" type="presOf" srcId="{FE8ACC0E-E401-40B2-950B-8EB0EEAA1F71}" destId="{11638CB8-F46B-42F4-8A6B-E022B9FE4E06}" srcOrd="0" destOrd="0" presId="urn:microsoft.com/office/officeart/2005/8/layout/vList2"/>
    <dgm:cxn modelId="{CD85158C-AFD0-4BAF-8C88-5CEB72BAF08D}" srcId="{FE8ACC0E-E401-40B2-950B-8EB0EEAA1F71}" destId="{C9A5C838-0773-43E8-8288-B25C1D8CB532}" srcOrd="0" destOrd="0" parTransId="{50475E94-0E33-4A34-91AD-73F714709B50}" sibTransId="{6A9D065E-8F12-4413-AFD7-BA1D2050D5A3}"/>
    <dgm:cxn modelId="{4A455ED4-D236-422B-B9D4-0396078C73AE}" type="presOf" srcId="{C9A5C838-0773-43E8-8288-B25C1D8CB532}" destId="{2B056D87-8778-4BC6-A9CD-E6F32ADEF01E}" srcOrd="0" destOrd="0" presId="urn:microsoft.com/office/officeart/2005/8/layout/vList2"/>
    <dgm:cxn modelId="{8FFEA737-3EC3-4893-B59E-12B13E07652B}" type="presParOf" srcId="{11638CB8-F46B-42F4-8A6B-E022B9FE4E06}" destId="{2B056D87-8778-4BC6-A9CD-E6F32ADEF01E}" srcOrd="0" destOrd="0" presId="urn:microsoft.com/office/officeart/2005/8/layout/vList2"/>
    <dgm:cxn modelId="{BDB6AF9E-F623-43D6-AA3B-D56D1E455F3E}" type="presParOf" srcId="{11638CB8-F46B-42F4-8A6B-E022B9FE4E06}" destId="{106CFB01-60B2-4D0F-81F0-52D52711BDE4}" srcOrd="1" destOrd="0" presId="urn:microsoft.com/office/officeart/2005/8/layout/vList2"/>
    <dgm:cxn modelId="{E6D9DEF3-3DB7-4E95-B120-6FDC2264C33C}" type="presParOf" srcId="{11638CB8-F46B-42F4-8A6B-E022B9FE4E06}" destId="{75AA04B0-7A1D-4979-A33A-CB57F1230EF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5F1ABA-28B6-44A1-9037-19AEA667D5B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09BB050-4D22-49B5-80E5-5AC016C67C02}">
      <dgm:prSet/>
      <dgm:spPr/>
      <dgm:t>
        <a:bodyPr/>
        <a:lstStyle/>
        <a:p>
          <a:r>
            <a:rPr lang="en-US"/>
            <a:t>Seller’s identity</a:t>
          </a:r>
        </a:p>
      </dgm:t>
    </dgm:pt>
    <dgm:pt modelId="{D0E1E27A-3C4A-4178-8A32-F13393304944}" type="parTrans" cxnId="{063A3FE2-CEC9-4D71-A179-3A49F69D8F2A}">
      <dgm:prSet/>
      <dgm:spPr/>
      <dgm:t>
        <a:bodyPr/>
        <a:lstStyle/>
        <a:p>
          <a:endParaRPr lang="en-US"/>
        </a:p>
      </dgm:t>
    </dgm:pt>
    <dgm:pt modelId="{14E9FBE8-9313-4F34-BE06-23A2558EE623}" type="sibTrans" cxnId="{063A3FE2-CEC9-4D71-A179-3A49F69D8F2A}">
      <dgm:prSet/>
      <dgm:spPr/>
      <dgm:t>
        <a:bodyPr/>
        <a:lstStyle/>
        <a:p>
          <a:endParaRPr lang="en-US"/>
        </a:p>
      </dgm:t>
    </dgm:pt>
    <dgm:pt modelId="{F04D050F-6768-453D-8793-8EB1E7E3A33A}">
      <dgm:prSet/>
      <dgm:spPr/>
      <dgm:t>
        <a:bodyPr/>
        <a:lstStyle/>
        <a:p>
          <a:r>
            <a:rPr lang="en-US"/>
            <a:t>Buyer’s identity</a:t>
          </a:r>
        </a:p>
      </dgm:t>
    </dgm:pt>
    <dgm:pt modelId="{A8EBE0CD-C5E2-4ED6-9155-DD38EDDD9204}" type="parTrans" cxnId="{F090A6CF-BF62-4919-9DDE-A79B303C43E6}">
      <dgm:prSet/>
      <dgm:spPr/>
      <dgm:t>
        <a:bodyPr/>
        <a:lstStyle/>
        <a:p>
          <a:endParaRPr lang="en-US"/>
        </a:p>
      </dgm:t>
    </dgm:pt>
    <dgm:pt modelId="{883D20AE-EE63-4F37-9E45-6663FAEEE6DA}" type="sibTrans" cxnId="{F090A6CF-BF62-4919-9DDE-A79B303C43E6}">
      <dgm:prSet/>
      <dgm:spPr/>
      <dgm:t>
        <a:bodyPr/>
        <a:lstStyle/>
        <a:p>
          <a:endParaRPr lang="en-US"/>
        </a:p>
      </dgm:t>
    </dgm:pt>
    <dgm:pt modelId="{FC2FDC54-97B5-4AAD-A6A6-F89C75855B0B}">
      <dgm:prSet/>
      <dgm:spPr/>
      <dgm:t>
        <a:bodyPr/>
        <a:lstStyle/>
        <a:p>
          <a:r>
            <a:rPr lang="en-US"/>
            <a:t>A statement confirming the seller is legally entitled to sell the boat</a:t>
          </a:r>
        </a:p>
      </dgm:t>
    </dgm:pt>
    <dgm:pt modelId="{52F788FA-D1B3-476D-B6E4-1062CD6E7E85}" type="parTrans" cxnId="{A5C6E13C-F9D8-4868-B7FB-CEDF07D3C98C}">
      <dgm:prSet/>
      <dgm:spPr/>
      <dgm:t>
        <a:bodyPr/>
        <a:lstStyle/>
        <a:p>
          <a:endParaRPr lang="en-US"/>
        </a:p>
      </dgm:t>
    </dgm:pt>
    <dgm:pt modelId="{BC36F5BB-5784-4E39-87F3-870BC16BBAF8}" type="sibTrans" cxnId="{A5C6E13C-F9D8-4868-B7FB-CEDF07D3C98C}">
      <dgm:prSet/>
      <dgm:spPr/>
      <dgm:t>
        <a:bodyPr/>
        <a:lstStyle/>
        <a:p>
          <a:endParaRPr lang="en-US"/>
        </a:p>
      </dgm:t>
    </dgm:pt>
    <dgm:pt modelId="{4AB8F384-01B4-4015-891D-B39CE8675F55}">
      <dgm:prSet/>
      <dgm:spPr/>
      <dgm:t>
        <a:bodyPr/>
        <a:lstStyle/>
        <a:p>
          <a:r>
            <a:rPr lang="en-US"/>
            <a:t>Property description and what is included in the sale</a:t>
          </a:r>
        </a:p>
      </dgm:t>
    </dgm:pt>
    <dgm:pt modelId="{7F042338-20C5-46EE-B390-B36ED1FF66F9}" type="parTrans" cxnId="{570217B1-6418-4C01-AD20-9C1A7EF4DC79}">
      <dgm:prSet/>
      <dgm:spPr/>
      <dgm:t>
        <a:bodyPr/>
        <a:lstStyle/>
        <a:p>
          <a:endParaRPr lang="en-US"/>
        </a:p>
      </dgm:t>
    </dgm:pt>
    <dgm:pt modelId="{D5A72EF7-988C-4B57-B879-C18099C1F23E}" type="sibTrans" cxnId="{570217B1-6418-4C01-AD20-9C1A7EF4DC79}">
      <dgm:prSet/>
      <dgm:spPr/>
      <dgm:t>
        <a:bodyPr/>
        <a:lstStyle/>
        <a:p>
          <a:endParaRPr lang="en-US"/>
        </a:p>
      </dgm:t>
    </dgm:pt>
    <dgm:pt modelId="{85E37559-7030-4517-91BF-66978E55FD1D}">
      <dgm:prSet/>
      <dgm:spPr/>
      <dgm:t>
        <a:bodyPr/>
        <a:lstStyle/>
        <a:p>
          <a:r>
            <a:rPr lang="en-US"/>
            <a:t>Statement covering any ‘as is’ conditions</a:t>
          </a:r>
        </a:p>
      </dgm:t>
    </dgm:pt>
    <dgm:pt modelId="{E3AD0465-7AA6-4CE5-A715-F2DF9DCB4021}" type="parTrans" cxnId="{BF9D47F6-8616-45F7-9275-0E8D37FFC0E0}">
      <dgm:prSet/>
      <dgm:spPr/>
      <dgm:t>
        <a:bodyPr/>
        <a:lstStyle/>
        <a:p>
          <a:endParaRPr lang="en-US"/>
        </a:p>
      </dgm:t>
    </dgm:pt>
    <dgm:pt modelId="{5765203D-DFD8-4372-9831-DCB5F069F210}" type="sibTrans" cxnId="{BF9D47F6-8616-45F7-9275-0E8D37FFC0E0}">
      <dgm:prSet/>
      <dgm:spPr/>
      <dgm:t>
        <a:bodyPr/>
        <a:lstStyle/>
        <a:p>
          <a:endParaRPr lang="en-US"/>
        </a:p>
      </dgm:t>
    </dgm:pt>
    <dgm:pt modelId="{FC4B3123-D00E-4D6B-938D-7B2FFD653CE6}">
      <dgm:prSet/>
      <dgm:spPr/>
      <dgm:t>
        <a:bodyPr/>
        <a:lstStyle/>
        <a:p>
          <a:r>
            <a:rPr lang="en-US"/>
            <a:t>Year the boat was built</a:t>
          </a:r>
        </a:p>
      </dgm:t>
    </dgm:pt>
    <dgm:pt modelId="{554F1FA6-B469-4545-A4EB-B71F625D61D7}" type="parTrans" cxnId="{D4363AF0-2920-44C3-B965-53A45E9BAAA9}">
      <dgm:prSet/>
      <dgm:spPr/>
      <dgm:t>
        <a:bodyPr/>
        <a:lstStyle/>
        <a:p>
          <a:endParaRPr lang="en-US"/>
        </a:p>
      </dgm:t>
    </dgm:pt>
    <dgm:pt modelId="{C4E95BAD-C948-467D-A70C-59C1DBCD78BC}" type="sibTrans" cxnId="{D4363AF0-2920-44C3-B965-53A45E9BAAA9}">
      <dgm:prSet/>
      <dgm:spPr/>
      <dgm:t>
        <a:bodyPr/>
        <a:lstStyle/>
        <a:p>
          <a:endParaRPr lang="en-US"/>
        </a:p>
      </dgm:t>
    </dgm:pt>
    <dgm:pt modelId="{1DE9E41E-E745-4805-A45C-46B3BF2D0578}">
      <dgm:prSet/>
      <dgm:spPr/>
      <dgm:t>
        <a:bodyPr/>
        <a:lstStyle/>
        <a:p>
          <a:r>
            <a:rPr lang="en-US" dirty="0"/>
            <a:t>Hull identification No.</a:t>
          </a:r>
        </a:p>
      </dgm:t>
    </dgm:pt>
    <dgm:pt modelId="{CE3A2311-763D-42B6-861C-BDBBB62B6425}" type="parTrans" cxnId="{CACCCB0F-DA61-46F7-A313-B5AEF5B02C42}">
      <dgm:prSet/>
      <dgm:spPr/>
      <dgm:t>
        <a:bodyPr/>
        <a:lstStyle/>
        <a:p>
          <a:endParaRPr lang="en-US"/>
        </a:p>
      </dgm:t>
    </dgm:pt>
    <dgm:pt modelId="{23E8A538-924A-4031-ACE2-2424590CCF16}" type="sibTrans" cxnId="{CACCCB0F-DA61-46F7-A313-B5AEF5B02C42}">
      <dgm:prSet/>
      <dgm:spPr/>
      <dgm:t>
        <a:bodyPr/>
        <a:lstStyle/>
        <a:p>
          <a:endParaRPr lang="en-US"/>
        </a:p>
      </dgm:t>
    </dgm:pt>
    <dgm:pt modelId="{517C2E10-BE31-4DF1-9E04-5639B949345E}">
      <dgm:prSet/>
      <dgm:spPr/>
      <dgm:t>
        <a:bodyPr/>
        <a:lstStyle/>
        <a:p>
          <a:r>
            <a:rPr lang="en-US" dirty="0"/>
            <a:t>Odometer reading &amp; date of sale</a:t>
          </a:r>
        </a:p>
      </dgm:t>
    </dgm:pt>
    <dgm:pt modelId="{B1405869-5AEC-46BC-BC50-B3290C1F2CBB}" type="parTrans" cxnId="{33417206-BCB0-421D-982F-52DFACD24AB7}">
      <dgm:prSet/>
      <dgm:spPr/>
      <dgm:t>
        <a:bodyPr/>
        <a:lstStyle/>
        <a:p>
          <a:endParaRPr lang="en-US"/>
        </a:p>
      </dgm:t>
    </dgm:pt>
    <dgm:pt modelId="{515AC5B6-CC19-41EC-8899-9BEC19C66B28}" type="sibTrans" cxnId="{33417206-BCB0-421D-982F-52DFACD24AB7}">
      <dgm:prSet/>
      <dgm:spPr/>
      <dgm:t>
        <a:bodyPr/>
        <a:lstStyle/>
        <a:p>
          <a:endParaRPr lang="en-US"/>
        </a:p>
      </dgm:t>
    </dgm:pt>
    <dgm:pt modelId="{E73BC67E-679B-4B3B-86DF-8F4231937374}">
      <dgm:prSet/>
      <dgm:spPr/>
      <dgm:t>
        <a:bodyPr/>
        <a:lstStyle/>
        <a:p>
          <a:r>
            <a:rPr lang="en-US"/>
            <a:t>The vessel’s make and model</a:t>
          </a:r>
        </a:p>
      </dgm:t>
    </dgm:pt>
    <dgm:pt modelId="{51E5868F-697A-45EA-ACAF-20D18344DB9D}" type="parTrans" cxnId="{CAD99383-882B-4640-A6F5-06EE5F51B187}">
      <dgm:prSet/>
      <dgm:spPr/>
      <dgm:t>
        <a:bodyPr/>
        <a:lstStyle/>
        <a:p>
          <a:endParaRPr lang="en-US"/>
        </a:p>
      </dgm:t>
    </dgm:pt>
    <dgm:pt modelId="{E23506DA-BEED-405C-92A2-8CC5E1132B9D}" type="sibTrans" cxnId="{CAD99383-882B-4640-A6F5-06EE5F51B187}">
      <dgm:prSet/>
      <dgm:spPr/>
      <dgm:t>
        <a:bodyPr/>
        <a:lstStyle/>
        <a:p>
          <a:endParaRPr lang="en-US"/>
        </a:p>
      </dgm:t>
    </dgm:pt>
    <dgm:pt modelId="{B1522264-03EE-4144-A213-8307711D4152}">
      <dgm:prSet/>
      <dgm:spPr/>
      <dgm:t>
        <a:bodyPr/>
        <a:lstStyle/>
        <a:p>
          <a:r>
            <a:rPr lang="en-US"/>
            <a:t>Purchase price of the boat and all equipment included in the sale</a:t>
          </a:r>
        </a:p>
      </dgm:t>
    </dgm:pt>
    <dgm:pt modelId="{D4DD6FFF-E145-42F1-8868-B08F151B6CCA}" type="parTrans" cxnId="{F1DAC540-8DAD-4FB0-B8CF-F7908F2E84CE}">
      <dgm:prSet/>
      <dgm:spPr/>
      <dgm:t>
        <a:bodyPr/>
        <a:lstStyle/>
        <a:p>
          <a:endParaRPr lang="en-US"/>
        </a:p>
      </dgm:t>
    </dgm:pt>
    <dgm:pt modelId="{E8BB0DCF-270C-454A-B372-DBF6D12C2EE6}" type="sibTrans" cxnId="{F1DAC540-8DAD-4FB0-B8CF-F7908F2E84CE}">
      <dgm:prSet/>
      <dgm:spPr/>
      <dgm:t>
        <a:bodyPr/>
        <a:lstStyle/>
        <a:p>
          <a:endParaRPr lang="en-US"/>
        </a:p>
      </dgm:t>
    </dgm:pt>
    <dgm:pt modelId="{8F2C0443-B471-4960-A788-BF5455779036}" type="pres">
      <dgm:prSet presAssocID="{255F1ABA-28B6-44A1-9037-19AEA667D5BB}" presName="diagram" presStyleCnt="0">
        <dgm:presLayoutVars>
          <dgm:dir/>
          <dgm:resizeHandles val="exact"/>
        </dgm:presLayoutVars>
      </dgm:prSet>
      <dgm:spPr/>
    </dgm:pt>
    <dgm:pt modelId="{77D3B8B9-92DA-4A87-A772-804FF40B6A2C}" type="pres">
      <dgm:prSet presAssocID="{709BB050-4D22-49B5-80E5-5AC016C67C02}" presName="node" presStyleLbl="node1" presStyleIdx="0" presStyleCnt="10">
        <dgm:presLayoutVars>
          <dgm:bulletEnabled val="1"/>
        </dgm:presLayoutVars>
      </dgm:prSet>
      <dgm:spPr/>
    </dgm:pt>
    <dgm:pt modelId="{05C45DDD-B115-4820-82A6-3B5DD1D51ACE}" type="pres">
      <dgm:prSet presAssocID="{14E9FBE8-9313-4F34-BE06-23A2558EE623}" presName="sibTrans" presStyleCnt="0"/>
      <dgm:spPr/>
    </dgm:pt>
    <dgm:pt modelId="{CE7719EB-4AAB-4EC6-BD7F-31E1D0EB08AF}" type="pres">
      <dgm:prSet presAssocID="{F04D050F-6768-453D-8793-8EB1E7E3A33A}" presName="node" presStyleLbl="node1" presStyleIdx="1" presStyleCnt="10">
        <dgm:presLayoutVars>
          <dgm:bulletEnabled val="1"/>
        </dgm:presLayoutVars>
      </dgm:prSet>
      <dgm:spPr/>
    </dgm:pt>
    <dgm:pt modelId="{E56B5AE7-9BC4-4A30-88EB-EAAAF93035C0}" type="pres">
      <dgm:prSet presAssocID="{883D20AE-EE63-4F37-9E45-6663FAEEE6DA}" presName="sibTrans" presStyleCnt="0"/>
      <dgm:spPr/>
    </dgm:pt>
    <dgm:pt modelId="{DC45E1D5-3F7C-4173-9269-98A5FAF6A54D}" type="pres">
      <dgm:prSet presAssocID="{FC2FDC54-97B5-4AAD-A6A6-F89C75855B0B}" presName="node" presStyleLbl="node1" presStyleIdx="2" presStyleCnt="10">
        <dgm:presLayoutVars>
          <dgm:bulletEnabled val="1"/>
        </dgm:presLayoutVars>
      </dgm:prSet>
      <dgm:spPr/>
    </dgm:pt>
    <dgm:pt modelId="{1AF8AFEB-4E8E-43C8-A2E0-1D78257C3B96}" type="pres">
      <dgm:prSet presAssocID="{BC36F5BB-5784-4E39-87F3-870BC16BBAF8}" presName="sibTrans" presStyleCnt="0"/>
      <dgm:spPr/>
    </dgm:pt>
    <dgm:pt modelId="{A978A166-FD0B-42D9-9D9C-6AB8549A2E08}" type="pres">
      <dgm:prSet presAssocID="{4AB8F384-01B4-4015-891D-B39CE8675F55}" presName="node" presStyleLbl="node1" presStyleIdx="3" presStyleCnt="10">
        <dgm:presLayoutVars>
          <dgm:bulletEnabled val="1"/>
        </dgm:presLayoutVars>
      </dgm:prSet>
      <dgm:spPr/>
    </dgm:pt>
    <dgm:pt modelId="{216C92C2-2CA0-4641-BE44-2D65555D9E94}" type="pres">
      <dgm:prSet presAssocID="{D5A72EF7-988C-4B57-B879-C18099C1F23E}" presName="sibTrans" presStyleCnt="0"/>
      <dgm:spPr/>
    </dgm:pt>
    <dgm:pt modelId="{3A159C3F-A5ED-492E-BA86-B40DF7EF6537}" type="pres">
      <dgm:prSet presAssocID="{85E37559-7030-4517-91BF-66978E55FD1D}" presName="node" presStyleLbl="node1" presStyleIdx="4" presStyleCnt="10">
        <dgm:presLayoutVars>
          <dgm:bulletEnabled val="1"/>
        </dgm:presLayoutVars>
      </dgm:prSet>
      <dgm:spPr/>
    </dgm:pt>
    <dgm:pt modelId="{D3A4E723-14E5-4B1E-BBE2-7327409D9B26}" type="pres">
      <dgm:prSet presAssocID="{5765203D-DFD8-4372-9831-DCB5F069F210}" presName="sibTrans" presStyleCnt="0"/>
      <dgm:spPr/>
    </dgm:pt>
    <dgm:pt modelId="{AA878B94-E94E-4734-955D-5DB524268F04}" type="pres">
      <dgm:prSet presAssocID="{FC4B3123-D00E-4D6B-938D-7B2FFD653CE6}" presName="node" presStyleLbl="node1" presStyleIdx="5" presStyleCnt="10">
        <dgm:presLayoutVars>
          <dgm:bulletEnabled val="1"/>
        </dgm:presLayoutVars>
      </dgm:prSet>
      <dgm:spPr/>
    </dgm:pt>
    <dgm:pt modelId="{C75A6266-36DE-48BE-A901-45C5B8181BCA}" type="pres">
      <dgm:prSet presAssocID="{C4E95BAD-C948-467D-A70C-59C1DBCD78BC}" presName="sibTrans" presStyleCnt="0"/>
      <dgm:spPr/>
    </dgm:pt>
    <dgm:pt modelId="{C94622A7-A640-4D37-8906-D114532A4F38}" type="pres">
      <dgm:prSet presAssocID="{1DE9E41E-E745-4805-A45C-46B3BF2D0578}" presName="node" presStyleLbl="node1" presStyleIdx="6" presStyleCnt="10">
        <dgm:presLayoutVars>
          <dgm:bulletEnabled val="1"/>
        </dgm:presLayoutVars>
      </dgm:prSet>
      <dgm:spPr/>
    </dgm:pt>
    <dgm:pt modelId="{0EC7E071-118F-4160-92E1-6D0FF3A5DE7E}" type="pres">
      <dgm:prSet presAssocID="{23E8A538-924A-4031-ACE2-2424590CCF16}" presName="sibTrans" presStyleCnt="0"/>
      <dgm:spPr/>
    </dgm:pt>
    <dgm:pt modelId="{63CE133E-D30E-437C-9DC4-F00B1BEE11F4}" type="pres">
      <dgm:prSet presAssocID="{517C2E10-BE31-4DF1-9E04-5639B949345E}" presName="node" presStyleLbl="node1" presStyleIdx="7" presStyleCnt="10">
        <dgm:presLayoutVars>
          <dgm:bulletEnabled val="1"/>
        </dgm:presLayoutVars>
      </dgm:prSet>
      <dgm:spPr/>
    </dgm:pt>
    <dgm:pt modelId="{814E7B2A-4D00-4492-86E9-3D2626A9155D}" type="pres">
      <dgm:prSet presAssocID="{515AC5B6-CC19-41EC-8899-9BEC19C66B28}" presName="sibTrans" presStyleCnt="0"/>
      <dgm:spPr/>
    </dgm:pt>
    <dgm:pt modelId="{76EE5F2B-14DD-4947-8386-FA1E303A352F}" type="pres">
      <dgm:prSet presAssocID="{E73BC67E-679B-4B3B-86DF-8F4231937374}" presName="node" presStyleLbl="node1" presStyleIdx="8" presStyleCnt="10">
        <dgm:presLayoutVars>
          <dgm:bulletEnabled val="1"/>
        </dgm:presLayoutVars>
      </dgm:prSet>
      <dgm:spPr/>
    </dgm:pt>
    <dgm:pt modelId="{BCB89FFE-4021-4A34-A36E-B8F8C5614640}" type="pres">
      <dgm:prSet presAssocID="{E23506DA-BEED-405C-92A2-8CC5E1132B9D}" presName="sibTrans" presStyleCnt="0"/>
      <dgm:spPr/>
    </dgm:pt>
    <dgm:pt modelId="{70070199-7202-4077-9048-594DE551958D}" type="pres">
      <dgm:prSet presAssocID="{B1522264-03EE-4144-A213-8307711D4152}" presName="node" presStyleLbl="node1" presStyleIdx="9" presStyleCnt="10">
        <dgm:presLayoutVars>
          <dgm:bulletEnabled val="1"/>
        </dgm:presLayoutVars>
      </dgm:prSet>
      <dgm:spPr/>
    </dgm:pt>
  </dgm:ptLst>
  <dgm:cxnLst>
    <dgm:cxn modelId="{33417206-BCB0-421D-982F-52DFACD24AB7}" srcId="{255F1ABA-28B6-44A1-9037-19AEA667D5BB}" destId="{517C2E10-BE31-4DF1-9E04-5639B949345E}" srcOrd="7" destOrd="0" parTransId="{B1405869-5AEC-46BC-BC50-B3290C1F2CBB}" sibTransId="{515AC5B6-CC19-41EC-8899-9BEC19C66B28}"/>
    <dgm:cxn modelId="{CACCCB0F-DA61-46F7-A313-B5AEF5B02C42}" srcId="{255F1ABA-28B6-44A1-9037-19AEA667D5BB}" destId="{1DE9E41E-E745-4805-A45C-46B3BF2D0578}" srcOrd="6" destOrd="0" parTransId="{CE3A2311-763D-42B6-861C-BDBBB62B6425}" sibTransId="{23E8A538-924A-4031-ACE2-2424590CCF16}"/>
    <dgm:cxn modelId="{C9BA3628-E12E-4F6D-974C-ABB1728216FA}" type="presOf" srcId="{4AB8F384-01B4-4015-891D-B39CE8675F55}" destId="{A978A166-FD0B-42D9-9D9C-6AB8549A2E08}" srcOrd="0" destOrd="0" presId="urn:microsoft.com/office/officeart/2005/8/layout/default"/>
    <dgm:cxn modelId="{A5C6E13C-F9D8-4868-B7FB-CEDF07D3C98C}" srcId="{255F1ABA-28B6-44A1-9037-19AEA667D5BB}" destId="{FC2FDC54-97B5-4AAD-A6A6-F89C75855B0B}" srcOrd="2" destOrd="0" parTransId="{52F788FA-D1B3-476D-B6E4-1062CD6E7E85}" sibTransId="{BC36F5BB-5784-4E39-87F3-870BC16BBAF8}"/>
    <dgm:cxn modelId="{F1DAC540-8DAD-4FB0-B8CF-F7908F2E84CE}" srcId="{255F1ABA-28B6-44A1-9037-19AEA667D5BB}" destId="{B1522264-03EE-4144-A213-8307711D4152}" srcOrd="9" destOrd="0" parTransId="{D4DD6FFF-E145-42F1-8868-B08F151B6CCA}" sibTransId="{E8BB0DCF-270C-454A-B372-DBF6D12C2EE6}"/>
    <dgm:cxn modelId="{DD554460-37A8-4483-9F19-B13D79BC80F8}" type="presOf" srcId="{F04D050F-6768-453D-8793-8EB1E7E3A33A}" destId="{CE7719EB-4AAB-4EC6-BD7F-31E1D0EB08AF}" srcOrd="0" destOrd="0" presId="urn:microsoft.com/office/officeart/2005/8/layout/default"/>
    <dgm:cxn modelId="{1597E060-4D69-4A3C-AFC6-96C498AA3998}" type="presOf" srcId="{FC2FDC54-97B5-4AAD-A6A6-F89C75855B0B}" destId="{DC45E1D5-3F7C-4173-9269-98A5FAF6A54D}" srcOrd="0" destOrd="0" presId="urn:microsoft.com/office/officeart/2005/8/layout/default"/>
    <dgm:cxn modelId="{CAD99383-882B-4640-A6F5-06EE5F51B187}" srcId="{255F1ABA-28B6-44A1-9037-19AEA667D5BB}" destId="{E73BC67E-679B-4B3B-86DF-8F4231937374}" srcOrd="8" destOrd="0" parTransId="{51E5868F-697A-45EA-ACAF-20D18344DB9D}" sibTransId="{E23506DA-BEED-405C-92A2-8CC5E1132B9D}"/>
    <dgm:cxn modelId="{E05B8584-0497-4963-83D2-1744A6C495F0}" type="presOf" srcId="{FC4B3123-D00E-4D6B-938D-7B2FFD653CE6}" destId="{AA878B94-E94E-4734-955D-5DB524268F04}" srcOrd="0" destOrd="0" presId="urn:microsoft.com/office/officeart/2005/8/layout/default"/>
    <dgm:cxn modelId="{8E66B0A3-704E-47F3-984C-71B0A999F744}" type="presOf" srcId="{E73BC67E-679B-4B3B-86DF-8F4231937374}" destId="{76EE5F2B-14DD-4947-8386-FA1E303A352F}" srcOrd="0" destOrd="0" presId="urn:microsoft.com/office/officeart/2005/8/layout/default"/>
    <dgm:cxn modelId="{8BA3AAAF-7615-44C3-BB79-D68C707C9762}" type="presOf" srcId="{1DE9E41E-E745-4805-A45C-46B3BF2D0578}" destId="{C94622A7-A640-4D37-8906-D114532A4F38}" srcOrd="0" destOrd="0" presId="urn:microsoft.com/office/officeart/2005/8/layout/default"/>
    <dgm:cxn modelId="{570217B1-6418-4C01-AD20-9C1A7EF4DC79}" srcId="{255F1ABA-28B6-44A1-9037-19AEA667D5BB}" destId="{4AB8F384-01B4-4015-891D-B39CE8675F55}" srcOrd="3" destOrd="0" parTransId="{7F042338-20C5-46EE-B390-B36ED1FF66F9}" sibTransId="{D5A72EF7-988C-4B57-B879-C18099C1F23E}"/>
    <dgm:cxn modelId="{6D7301BB-85AF-4183-9B7E-8AE6C624D6D5}" type="presOf" srcId="{517C2E10-BE31-4DF1-9E04-5639B949345E}" destId="{63CE133E-D30E-437C-9DC4-F00B1BEE11F4}" srcOrd="0" destOrd="0" presId="urn:microsoft.com/office/officeart/2005/8/layout/default"/>
    <dgm:cxn modelId="{F090A6CF-BF62-4919-9DDE-A79B303C43E6}" srcId="{255F1ABA-28B6-44A1-9037-19AEA667D5BB}" destId="{F04D050F-6768-453D-8793-8EB1E7E3A33A}" srcOrd="1" destOrd="0" parTransId="{A8EBE0CD-C5E2-4ED6-9155-DD38EDDD9204}" sibTransId="{883D20AE-EE63-4F37-9E45-6663FAEEE6DA}"/>
    <dgm:cxn modelId="{4CF6FDE1-20F7-49D3-9F08-A2A8BBC6D14C}" type="presOf" srcId="{B1522264-03EE-4144-A213-8307711D4152}" destId="{70070199-7202-4077-9048-594DE551958D}" srcOrd="0" destOrd="0" presId="urn:microsoft.com/office/officeart/2005/8/layout/default"/>
    <dgm:cxn modelId="{063A3FE2-CEC9-4D71-A179-3A49F69D8F2A}" srcId="{255F1ABA-28B6-44A1-9037-19AEA667D5BB}" destId="{709BB050-4D22-49B5-80E5-5AC016C67C02}" srcOrd="0" destOrd="0" parTransId="{D0E1E27A-3C4A-4178-8A32-F13393304944}" sibTransId="{14E9FBE8-9313-4F34-BE06-23A2558EE623}"/>
    <dgm:cxn modelId="{5D6BF8EA-A774-4BF1-AD40-2A165C41B8B7}" type="presOf" srcId="{709BB050-4D22-49B5-80E5-5AC016C67C02}" destId="{77D3B8B9-92DA-4A87-A772-804FF40B6A2C}" srcOrd="0" destOrd="0" presId="urn:microsoft.com/office/officeart/2005/8/layout/default"/>
    <dgm:cxn modelId="{D4363AF0-2920-44C3-B965-53A45E9BAAA9}" srcId="{255F1ABA-28B6-44A1-9037-19AEA667D5BB}" destId="{FC4B3123-D00E-4D6B-938D-7B2FFD653CE6}" srcOrd="5" destOrd="0" parTransId="{554F1FA6-B469-4545-A4EB-B71F625D61D7}" sibTransId="{C4E95BAD-C948-467D-A70C-59C1DBCD78BC}"/>
    <dgm:cxn modelId="{BF9D47F6-8616-45F7-9275-0E8D37FFC0E0}" srcId="{255F1ABA-28B6-44A1-9037-19AEA667D5BB}" destId="{85E37559-7030-4517-91BF-66978E55FD1D}" srcOrd="4" destOrd="0" parTransId="{E3AD0465-7AA6-4CE5-A715-F2DF9DCB4021}" sibTransId="{5765203D-DFD8-4372-9831-DCB5F069F210}"/>
    <dgm:cxn modelId="{5E2155FE-5B92-47AA-984C-3AC10415026B}" type="presOf" srcId="{255F1ABA-28B6-44A1-9037-19AEA667D5BB}" destId="{8F2C0443-B471-4960-A788-BF5455779036}" srcOrd="0" destOrd="0" presId="urn:microsoft.com/office/officeart/2005/8/layout/default"/>
    <dgm:cxn modelId="{C2BE05FF-0B69-426C-A380-37DE210A578E}" type="presOf" srcId="{85E37559-7030-4517-91BF-66978E55FD1D}" destId="{3A159C3F-A5ED-492E-BA86-B40DF7EF6537}" srcOrd="0" destOrd="0" presId="urn:microsoft.com/office/officeart/2005/8/layout/default"/>
    <dgm:cxn modelId="{B7D734BB-3A8F-4239-8110-FCB54B5E1CEA}" type="presParOf" srcId="{8F2C0443-B471-4960-A788-BF5455779036}" destId="{77D3B8B9-92DA-4A87-A772-804FF40B6A2C}" srcOrd="0" destOrd="0" presId="urn:microsoft.com/office/officeart/2005/8/layout/default"/>
    <dgm:cxn modelId="{2BCB30B9-9ED4-4F88-84E3-6BB506C9F314}" type="presParOf" srcId="{8F2C0443-B471-4960-A788-BF5455779036}" destId="{05C45DDD-B115-4820-82A6-3B5DD1D51ACE}" srcOrd="1" destOrd="0" presId="urn:microsoft.com/office/officeart/2005/8/layout/default"/>
    <dgm:cxn modelId="{0D2558EF-29A9-4B77-9D9A-A624112368CB}" type="presParOf" srcId="{8F2C0443-B471-4960-A788-BF5455779036}" destId="{CE7719EB-4AAB-4EC6-BD7F-31E1D0EB08AF}" srcOrd="2" destOrd="0" presId="urn:microsoft.com/office/officeart/2005/8/layout/default"/>
    <dgm:cxn modelId="{1F1E05B1-085D-4194-B6A3-5EBF7CEC69CB}" type="presParOf" srcId="{8F2C0443-B471-4960-A788-BF5455779036}" destId="{E56B5AE7-9BC4-4A30-88EB-EAAAF93035C0}" srcOrd="3" destOrd="0" presId="urn:microsoft.com/office/officeart/2005/8/layout/default"/>
    <dgm:cxn modelId="{EC653629-E166-4BDA-B058-DAE44276B03D}" type="presParOf" srcId="{8F2C0443-B471-4960-A788-BF5455779036}" destId="{DC45E1D5-3F7C-4173-9269-98A5FAF6A54D}" srcOrd="4" destOrd="0" presId="urn:microsoft.com/office/officeart/2005/8/layout/default"/>
    <dgm:cxn modelId="{9B6720CA-787A-4B9C-8783-BBC5D5D5154C}" type="presParOf" srcId="{8F2C0443-B471-4960-A788-BF5455779036}" destId="{1AF8AFEB-4E8E-43C8-A2E0-1D78257C3B96}" srcOrd="5" destOrd="0" presId="urn:microsoft.com/office/officeart/2005/8/layout/default"/>
    <dgm:cxn modelId="{D35B21B3-527E-4C1E-B46C-CEFA321209CE}" type="presParOf" srcId="{8F2C0443-B471-4960-A788-BF5455779036}" destId="{A978A166-FD0B-42D9-9D9C-6AB8549A2E08}" srcOrd="6" destOrd="0" presId="urn:microsoft.com/office/officeart/2005/8/layout/default"/>
    <dgm:cxn modelId="{5BDB0613-286F-4CA0-B5E6-81C70F00A861}" type="presParOf" srcId="{8F2C0443-B471-4960-A788-BF5455779036}" destId="{216C92C2-2CA0-4641-BE44-2D65555D9E94}" srcOrd="7" destOrd="0" presId="urn:microsoft.com/office/officeart/2005/8/layout/default"/>
    <dgm:cxn modelId="{2F09B31C-47E2-403B-B0A6-D722849E3B38}" type="presParOf" srcId="{8F2C0443-B471-4960-A788-BF5455779036}" destId="{3A159C3F-A5ED-492E-BA86-B40DF7EF6537}" srcOrd="8" destOrd="0" presId="urn:microsoft.com/office/officeart/2005/8/layout/default"/>
    <dgm:cxn modelId="{55F97A77-979E-4754-9574-16F0578BAD2F}" type="presParOf" srcId="{8F2C0443-B471-4960-A788-BF5455779036}" destId="{D3A4E723-14E5-4B1E-BBE2-7327409D9B26}" srcOrd="9" destOrd="0" presId="urn:microsoft.com/office/officeart/2005/8/layout/default"/>
    <dgm:cxn modelId="{EB674DDC-B828-497D-8AB9-74E0B0A3D334}" type="presParOf" srcId="{8F2C0443-B471-4960-A788-BF5455779036}" destId="{AA878B94-E94E-4734-955D-5DB524268F04}" srcOrd="10" destOrd="0" presId="urn:microsoft.com/office/officeart/2005/8/layout/default"/>
    <dgm:cxn modelId="{A34A5DFC-FD55-4F48-934C-03B5620D522B}" type="presParOf" srcId="{8F2C0443-B471-4960-A788-BF5455779036}" destId="{C75A6266-36DE-48BE-A901-45C5B8181BCA}" srcOrd="11" destOrd="0" presId="urn:microsoft.com/office/officeart/2005/8/layout/default"/>
    <dgm:cxn modelId="{D710EE9B-DE7A-435F-A574-BDAAC003FA59}" type="presParOf" srcId="{8F2C0443-B471-4960-A788-BF5455779036}" destId="{C94622A7-A640-4D37-8906-D114532A4F38}" srcOrd="12" destOrd="0" presId="urn:microsoft.com/office/officeart/2005/8/layout/default"/>
    <dgm:cxn modelId="{D52F0B35-9762-4CD3-A2A9-CE5CB33F3AD3}" type="presParOf" srcId="{8F2C0443-B471-4960-A788-BF5455779036}" destId="{0EC7E071-118F-4160-92E1-6D0FF3A5DE7E}" srcOrd="13" destOrd="0" presId="urn:microsoft.com/office/officeart/2005/8/layout/default"/>
    <dgm:cxn modelId="{AAD8C867-F56A-479F-BEF6-4DFE1D49B0D6}" type="presParOf" srcId="{8F2C0443-B471-4960-A788-BF5455779036}" destId="{63CE133E-D30E-437C-9DC4-F00B1BEE11F4}" srcOrd="14" destOrd="0" presId="urn:microsoft.com/office/officeart/2005/8/layout/default"/>
    <dgm:cxn modelId="{41BE5C11-9ED0-48EC-86BF-EBDBF93F9120}" type="presParOf" srcId="{8F2C0443-B471-4960-A788-BF5455779036}" destId="{814E7B2A-4D00-4492-86E9-3D2626A9155D}" srcOrd="15" destOrd="0" presId="urn:microsoft.com/office/officeart/2005/8/layout/default"/>
    <dgm:cxn modelId="{65D89B70-7BFE-4321-9971-3B2C26AAEA0D}" type="presParOf" srcId="{8F2C0443-B471-4960-A788-BF5455779036}" destId="{76EE5F2B-14DD-4947-8386-FA1E303A352F}" srcOrd="16" destOrd="0" presId="urn:microsoft.com/office/officeart/2005/8/layout/default"/>
    <dgm:cxn modelId="{0993CB38-66E3-4B66-9C02-4FA266081C80}" type="presParOf" srcId="{8F2C0443-B471-4960-A788-BF5455779036}" destId="{BCB89FFE-4021-4A34-A36E-B8F8C5614640}" srcOrd="17" destOrd="0" presId="urn:microsoft.com/office/officeart/2005/8/layout/default"/>
    <dgm:cxn modelId="{FF343308-1D43-4EEA-BCE3-035662B19CA1}" type="presParOf" srcId="{8F2C0443-B471-4960-A788-BF5455779036}" destId="{70070199-7202-4077-9048-594DE551958D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F0E3C1-D13A-4D04-88C3-604DA6AA42F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A35CB98-2CB2-4AD7-AA8C-B169948AB0B5}">
      <dgm:prSet/>
      <dgm:spPr/>
      <dgm:t>
        <a:bodyPr/>
        <a:lstStyle/>
        <a:p>
          <a:r>
            <a:rPr lang="en-US"/>
            <a:t>Any maritime liens existing on the property</a:t>
          </a:r>
        </a:p>
      </dgm:t>
    </dgm:pt>
    <dgm:pt modelId="{49745F88-02F0-44EE-A73A-754984F22F47}" type="parTrans" cxnId="{5E65DC7A-D16F-4627-BAF6-2CEA8B9E28E8}">
      <dgm:prSet/>
      <dgm:spPr/>
      <dgm:t>
        <a:bodyPr/>
        <a:lstStyle/>
        <a:p>
          <a:endParaRPr lang="en-US"/>
        </a:p>
      </dgm:t>
    </dgm:pt>
    <dgm:pt modelId="{3D19CE4B-0714-4D43-A37F-1CC99701468E}" type="sibTrans" cxnId="{5E65DC7A-D16F-4627-BAF6-2CEA8B9E28E8}">
      <dgm:prSet/>
      <dgm:spPr/>
      <dgm:t>
        <a:bodyPr/>
        <a:lstStyle/>
        <a:p>
          <a:endParaRPr lang="en-US"/>
        </a:p>
      </dgm:t>
    </dgm:pt>
    <dgm:pt modelId="{27A0DC4C-2668-422A-9EFD-023854705E37}">
      <dgm:prSet/>
      <dgm:spPr/>
      <dgm:t>
        <a:bodyPr/>
        <a:lstStyle/>
        <a:p>
          <a:r>
            <a:rPr lang="en-US"/>
            <a:t>Signatures of buyer and seller</a:t>
          </a:r>
        </a:p>
      </dgm:t>
    </dgm:pt>
    <dgm:pt modelId="{E7EC504F-3144-4709-A1E8-56386E301482}" type="parTrans" cxnId="{DEB3E44C-67D7-4744-AEA7-567FB56053AD}">
      <dgm:prSet/>
      <dgm:spPr/>
      <dgm:t>
        <a:bodyPr/>
        <a:lstStyle/>
        <a:p>
          <a:endParaRPr lang="en-US"/>
        </a:p>
      </dgm:t>
    </dgm:pt>
    <dgm:pt modelId="{0EF99CF4-8BD3-467B-8818-DD0901A0EBA6}" type="sibTrans" cxnId="{DEB3E44C-67D7-4744-AEA7-567FB56053AD}">
      <dgm:prSet/>
      <dgm:spPr/>
      <dgm:t>
        <a:bodyPr/>
        <a:lstStyle/>
        <a:p>
          <a:endParaRPr lang="en-US"/>
        </a:p>
      </dgm:t>
    </dgm:pt>
    <dgm:pt modelId="{C0938FC4-662F-4FE8-9571-A2E56391959D}">
      <dgm:prSet/>
      <dgm:spPr/>
      <dgm:t>
        <a:bodyPr/>
        <a:lstStyle/>
        <a:p>
          <a:r>
            <a:rPr lang="en-US"/>
            <a:t>Date of the sale</a:t>
          </a:r>
        </a:p>
      </dgm:t>
    </dgm:pt>
    <dgm:pt modelId="{32498124-B8D2-4CE3-9C0A-9FE8C28FD973}" type="parTrans" cxnId="{AF571F43-721E-4FD5-B928-99CF6AAB476E}">
      <dgm:prSet/>
      <dgm:spPr/>
      <dgm:t>
        <a:bodyPr/>
        <a:lstStyle/>
        <a:p>
          <a:endParaRPr lang="en-US"/>
        </a:p>
      </dgm:t>
    </dgm:pt>
    <dgm:pt modelId="{BB38754E-4148-4F60-A2C2-6BD639EA0B41}" type="sibTrans" cxnId="{AF571F43-721E-4FD5-B928-99CF6AAB476E}">
      <dgm:prSet/>
      <dgm:spPr/>
      <dgm:t>
        <a:bodyPr/>
        <a:lstStyle/>
        <a:p>
          <a:endParaRPr lang="en-US"/>
        </a:p>
      </dgm:t>
    </dgm:pt>
    <dgm:pt modelId="{D8383D36-F7A9-4B71-AD42-51872E7F6C54}" type="pres">
      <dgm:prSet presAssocID="{6EF0E3C1-D13A-4D04-88C3-604DA6AA42F9}" presName="vert0" presStyleCnt="0">
        <dgm:presLayoutVars>
          <dgm:dir/>
          <dgm:animOne val="branch"/>
          <dgm:animLvl val="lvl"/>
        </dgm:presLayoutVars>
      </dgm:prSet>
      <dgm:spPr/>
    </dgm:pt>
    <dgm:pt modelId="{AD6C8385-67E4-419F-9E69-048AA753D28A}" type="pres">
      <dgm:prSet presAssocID="{2A35CB98-2CB2-4AD7-AA8C-B169948AB0B5}" presName="thickLine" presStyleLbl="alignNode1" presStyleIdx="0" presStyleCnt="3"/>
      <dgm:spPr/>
    </dgm:pt>
    <dgm:pt modelId="{C4C8B4B5-8E69-4A04-93EB-E49242AD524B}" type="pres">
      <dgm:prSet presAssocID="{2A35CB98-2CB2-4AD7-AA8C-B169948AB0B5}" presName="horz1" presStyleCnt="0"/>
      <dgm:spPr/>
    </dgm:pt>
    <dgm:pt modelId="{83B6EFBC-D3D7-4CD9-9B4D-53027CABF8BF}" type="pres">
      <dgm:prSet presAssocID="{2A35CB98-2CB2-4AD7-AA8C-B169948AB0B5}" presName="tx1" presStyleLbl="revTx" presStyleIdx="0" presStyleCnt="3"/>
      <dgm:spPr/>
    </dgm:pt>
    <dgm:pt modelId="{DDA1BCD2-3D72-40B2-BDE2-09F79738B5CC}" type="pres">
      <dgm:prSet presAssocID="{2A35CB98-2CB2-4AD7-AA8C-B169948AB0B5}" presName="vert1" presStyleCnt="0"/>
      <dgm:spPr/>
    </dgm:pt>
    <dgm:pt modelId="{ADEEBB4A-9B84-4A1B-9462-F15A93C3664F}" type="pres">
      <dgm:prSet presAssocID="{27A0DC4C-2668-422A-9EFD-023854705E37}" presName="thickLine" presStyleLbl="alignNode1" presStyleIdx="1" presStyleCnt="3"/>
      <dgm:spPr/>
    </dgm:pt>
    <dgm:pt modelId="{E9C17267-2F4C-4F83-9DC1-701CCF0AFB3C}" type="pres">
      <dgm:prSet presAssocID="{27A0DC4C-2668-422A-9EFD-023854705E37}" presName="horz1" presStyleCnt="0"/>
      <dgm:spPr/>
    </dgm:pt>
    <dgm:pt modelId="{09C0DFDC-5CD9-4452-8D83-EACDBAA74F1B}" type="pres">
      <dgm:prSet presAssocID="{27A0DC4C-2668-422A-9EFD-023854705E37}" presName="tx1" presStyleLbl="revTx" presStyleIdx="1" presStyleCnt="3"/>
      <dgm:spPr/>
    </dgm:pt>
    <dgm:pt modelId="{717314CF-07E2-4001-B815-2B6C2446CD70}" type="pres">
      <dgm:prSet presAssocID="{27A0DC4C-2668-422A-9EFD-023854705E37}" presName="vert1" presStyleCnt="0"/>
      <dgm:spPr/>
    </dgm:pt>
    <dgm:pt modelId="{48A9BB3E-820C-41D8-AB70-776FDE5587DE}" type="pres">
      <dgm:prSet presAssocID="{C0938FC4-662F-4FE8-9571-A2E56391959D}" presName="thickLine" presStyleLbl="alignNode1" presStyleIdx="2" presStyleCnt="3"/>
      <dgm:spPr/>
    </dgm:pt>
    <dgm:pt modelId="{8AEC5585-DDC9-4678-95D0-614A6EF03A08}" type="pres">
      <dgm:prSet presAssocID="{C0938FC4-662F-4FE8-9571-A2E56391959D}" presName="horz1" presStyleCnt="0"/>
      <dgm:spPr/>
    </dgm:pt>
    <dgm:pt modelId="{B025A6CD-B7A8-46F4-BD5F-0F6EA5A75A18}" type="pres">
      <dgm:prSet presAssocID="{C0938FC4-662F-4FE8-9571-A2E56391959D}" presName="tx1" presStyleLbl="revTx" presStyleIdx="2" presStyleCnt="3"/>
      <dgm:spPr/>
    </dgm:pt>
    <dgm:pt modelId="{706297CC-3032-4334-8F9E-E035D307689B}" type="pres">
      <dgm:prSet presAssocID="{C0938FC4-662F-4FE8-9571-A2E56391959D}" presName="vert1" presStyleCnt="0"/>
      <dgm:spPr/>
    </dgm:pt>
  </dgm:ptLst>
  <dgm:cxnLst>
    <dgm:cxn modelId="{8F7D440D-413C-4363-AE7A-2192F8755978}" type="presOf" srcId="{27A0DC4C-2668-422A-9EFD-023854705E37}" destId="{09C0DFDC-5CD9-4452-8D83-EACDBAA74F1B}" srcOrd="0" destOrd="0" presId="urn:microsoft.com/office/officeart/2008/layout/LinedList"/>
    <dgm:cxn modelId="{93B0DF10-D527-4958-86CB-70761752089E}" type="presOf" srcId="{6EF0E3C1-D13A-4D04-88C3-604DA6AA42F9}" destId="{D8383D36-F7A9-4B71-AD42-51872E7F6C54}" srcOrd="0" destOrd="0" presId="urn:microsoft.com/office/officeart/2008/layout/LinedList"/>
    <dgm:cxn modelId="{AF571F43-721E-4FD5-B928-99CF6AAB476E}" srcId="{6EF0E3C1-D13A-4D04-88C3-604DA6AA42F9}" destId="{C0938FC4-662F-4FE8-9571-A2E56391959D}" srcOrd="2" destOrd="0" parTransId="{32498124-B8D2-4CE3-9C0A-9FE8C28FD973}" sibTransId="{BB38754E-4148-4F60-A2C2-6BD639EA0B41}"/>
    <dgm:cxn modelId="{DEB3E44C-67D7-4744-AEA7-567FB56053AD}" srcId="{6EF0E3C1-D13A-4D04-88C3-604DA6AA42F9}" destId="{27A0DC4C-2668-422A-9EFD-023854705E37}" srcOrd="1" destOrd="0" parTransId="{E7EC504F-3144-4709-A1E8-56386E301482}" sibTransId="{0EF99CF4-8BD3-467B-8818-DD0901A0EBA6}"/>
    <dgm:cxn modelId="{5E65DC7A-D16F-4627-BAF6-2CEA8B9E28E8}" srcId="{6EF0E3C1-D13A-4D04-88C3-604DA6AA42F9}" destId="{2A35CB98-2CB2-4AD7-AA8C-B169948AB0B5}" srcOrd="0" destOrd="0" parTransId="{49745F88-02F0-44EE-A73A-754984F22F47}" sibTransId="{3D19CE4B-0714-4D43-A37F-1CC99701468E}"/>
    <dgm:cxn modelId="{44FFF05A-D35E-47B7-A8D3-7620427289A5}" type="presOf" srcId="{2A35CB98-2CB2-4AD7-AA8C-B169948AB0B5}" destId="{83B6EFBC-D3D7-4CD9-9B4D-53027CABF8BF}" srcOrd="0" destOrd="0" presId="urn:microsoft.com/office/officeart/2008/layout/LinedList"/>
    <dgm:cxn modelId="{3B0B66DF-1F6B-45AD-98DE-17A1A2C62E85}" type="presOf" srcId="{C0938FC4-662F-4FE8-9571-A2E56391959D}" destId="{B025A6CD-B7A8-46F4-BD5F-0F6EA5A75A18}" srcOrd="0" destOrd="0" presId="urn:microsoft.com/office/officeart/2008/layout/LinedList"/>
    <dgm:cxn modelId="{33CB2708-D69B-4223-B135-CE7EE1BA589C}" type="presParOf" srcId="{D8383D36-F7A9-4B71-AD42-51872E7F6C54}" destId="{AD6C8385-67E4-419F-9E69-048AA753D28A}" srcOrd="0" destOrd="0" presId="urn:microsoft.com/office/officeart/2008/layout/LinedList"/>
    <dgm:cxn modelId="{60E47052-B2BF-49AE-B4D0-AA01F91F51A9}" type="presParOf" srcId="{D8383D36-F7A9-4B71-AD42-51872E7F6C54}" destId="{C4C8B4B5-8E69-4A04-93EB-E49242AD524B}" srcOrd="1" destOrd="0" presId="urn:microsoft.com/office/officeart/2008/layout/LinedList"/>
    <dgm:cxn modelId="{A47A2647-480C-47EB-9FC7-F0A36D78D7E5}" type="presParOf" srcId="{C4C8B4B5-8E69-4A04-93EB-E49242AD524B}" destId="{83B6EFBC-D3D7-4CD9-9B4D-53027CABF8BF}" srcOrd="0" destOrd="0" presId="urn:microsoft.com/office/officeart/2008/layout/LinedList"/>
    <dgm:cxn modelId="{65982DC0-B8D9-4AC5-AE7D-FD2179332597}" type="presParOf" srcId="{C4C8B4B5-8E69-4A04-93EB-E49242AD524B}" destId="{DDA1BCD2-3D72-40B2-BDE2-09F79738B5CC}" srcOrd="1" destOrd="0" presId="urn:microsoft.com/office/officeart/2008/layout/LinedList"/>
    <dgm:cxn modelId="{416B0ACC-D0EC-415B-B610-DC595ED5CCEF}" type="presParOf" srcId="{D8383D36-F7A9-4B71-AD42-51872E7F6C54}" destId="{ADEEBB4A-9B84-4A1B-9462-F15A93C3664F}" srcOrd="2" destOrd="0" presId="urn:microsoft.com/office/officeart/2008/layout/LinedList"/>
    <dgm:cxn modelId="{242E2688-8586-4039-87DC-2C01757A648E}" type="presParOf" srcId="{D8383D36-F7A9-4B71-AD42-51872E7F6C54}" destId="{E9C17267-2F4C-4F83-9DC1-701CCF0AFB3C}" srcOrd="3" destOrd="0" presId="urn:microsoft.com/office/officeart/2008/layout/LinedList"/>
    <dgm:cxn modelId="{83186293-C989-4622-88EC-2A4CF243882C}" type="presParOf" srcId="{E9C17267-2F4C-4F83-9DC1-701CCF0AFB3C}" destId="{09C0DFDC-5CD9-4452-8D83-EACDBAA74F1B}" srcOrd="0" destOrd="0" presId="urn:microsoft.com/office/officeart/2008/layout/LinedList"/>
    <dgm:cxn modelId="{14C702C9-3777-4DCE-8799-F82071D30D9D}" type="presParOf" srcId="{E9C17267-2F4C-4F83-9DC1-701CCF0AFB3C}" destId="{717314CF-07E2-4001-B815-2B6C2446CD70}" srcOrd="1" destOrd="0" presId="urn:microsoft.com/office/officeart/2008/layout/LinedList"/>
    <dgm:cxn modelId="{55881230-D87E-4131-B95D-99310F87DEBA}" type="presParOf" srcId="{D8383D36-F7A9-4B71-AD42-51872E7F6C54}" destId="{48A9BB3E-820C-41D8-AB70-776FDE5587DE}" srcOrd="4" destOrd="0" presId="urn:microsoft.com/office/officeart/2008/layout/LinedList"/>
    <dgm:cxn modelId="{91889BBB-F7C9-4125-BA68-B07C6EDDD801}" type="presParOf" srcId="{D8383D36-F7A9-4B71-AD42-51872E7F6C54}" destId="{8AEC5585-DDC9-4678-95D0-614A6EF03A08}" srcOrd="5" destOrd="0" presId="urn:microsoft.com/office/officeart/2008/layout/LinedList"/>
    <dgm:cxn modelId="{58FB4E21-F83B-4F63-9032-A8392E1C050F}" type="presParOf" srcId="{8AEC5585-DDC9-4678-95D0-614A6EF03A08}" destId="{B025A6CD-B7A8-46F4-BD5F-0F6EA5A75A18}" srcOrd="0" destOrd="0" presId="urn:microsoft.com/office/officeart/2008/layout/LinedList"/>
    <dgm:cxn modelId="{6EA4976B-ED03-485B-B88B-57D0DBFABAFB}" type="presParOf" srcId="{8AEC5585-DDC9-4678-95D0-614A6EF03A08}" destId="{706297CC-3032-4334-8F9E-E035D30768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34F930-5A9B-49F6-A71E-D014BBC0622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A20ED3B-487C-48C4-B079-42B0E66A225B}">
      <dgm:prSet/>
      <dgm:spPr/>
      <dgm:t>
        <a:bodyPr/>
        <a:lstStyle/>
        <a:p>
          <a:r>
            <a:rPr lang="en-US"/>
            <a:t>When you sell a boat ‘as is,’ you are indicating to potential buyers that you want no further dealings with the buyer regarding the transaction once the deal has been concluded</a:t>
          </a:r>
        </a:p>
      </dgm:t>
    </dgm:pt>
    <dgm:pt modelId="{2C98922D-BAB8-4FD4-B246-766CDF54B319}" type="parTrans" cxnId="{A58FC189-BCD2-4EB9-98DD-E6AFB45AFCDF}">
      <dgm:prSet/>
      <dgm:spPr/>
      <dgm:t>
        <a:bodyPr/>
        <a:lstStyle/>
        <a:p>
          <a:endParaRPr lang="en-US"/>
        </a:p>
      </dgm:t>
    </dgm:pt>
    <dgm:pt modelId="{3BF72A7B-6971-4CDF-8D3F-B3690BBD91C3}" type="sibTrans" cxnId="{A58FC189-BCD2-4EB9-98DD-E6AFB45AFCDF}">
      <dgm:prSet/>
      <dgm:spPr/>
      <dgm:t>
        <a:bodyPr/>
        <a:lstStyle/>
        <a:p>
          <a:endParaRPr lang="en-US"/>
        </a:p>
      </dgm:t>
    </dgm:pt>
    <dgm:pt modelId="{706081C2-D482-4206-B2FA-EB28F7503C19}">
      <dgm:prSet/>
      <dgm:spPr/>
      <dgm:t>
        <a:bodyPr/>
        <a:lstStyle/>
        <a:p>
          <a:r>
            <a:rPr lang="en-US"/>
            <a:t>‘As is’ clauses are there to inform the buyer that the deal is final</a:t>
          </a:r>
        </a:p>
      </dgm:t>
    </dgm:pt>
    <dgm:pt modelId="{A8704664-91D5-492B-BB12-7AC6B1C46BB9}" type="parTrans" cxnId="{E10BB527-6B27-48B6-A386-4B494BECE1B4}">
      <dgm:prSet/>
      <dgm:spPr/>
      <dgm:t>
        <a:bodyPr/>
        <a:lstStyle/>
        <a:p>
          <a:endParaRPr lang="en-US"/>
        </a:p>
      </dgm:t>
    </dgm:pt>
    <dgm:pt modelId="{C8AD9607-04D9-400C-9312-F92BA17B9916}" type="sibTrans" cxnId="{E10BB527-6B27-48B6-A386-4B494BECE1B4}">
      <dgm:prSet/>
      <dgm:spPr/>
      <dgm:t>
        <a:bodyPr/>
        <a:lstStyle/>
        <a:p>
          <a:endParaRPr lang="en-US"/>
        </a:p>
      </dgm:t>
    </dgm:pt>
    <dgm:pt modelId="{AAEBE7A5-A4DB-4CBD-B1D2-F6EBA5BEB310}">
      <dgm:prSet/>
      <dgm:spPr/>
      <dgm:t>
        <a:bodyPr/>
        <a:lstStyle/>
        <a:p>
          <a:r>
            <a:rPr lang="en-US"/>
            <a:t>Therefore, you might consider using an attorney if you intend to use ‘as is’ clauses within a boat bill of sale</a:t>
          </a:r>
        </a:p>
      </dgm:t>
    </dgm:pt>
    <dgm:pt modelId="{66271DEE-084A-457D-BD92-CD7B88ECB118}" type="parTrans" cxnId="{D143A1EF-D678-4316-8F89-29398E347E88}">
      <dgm:prSet/>
      <dgm:spPr/>
      <dgm:t>
        <a:bodyPr/>
        <a:lstStyle/>
        <a:p>
          <a:endParaRPr lang="en-US"/>
        </a:p>
      </dgm:t>
    </dgm:pt>
    <dgm:pt modelId="{F47A956F-B7FD-440E-B78B-2F62E5DB4F08}" type="sibTrans" cxnId="{D143A1EF-D678-4316-8F89-29398E347E88}">
      <dgm:prSet/>
      <dgm:spPr/>
      <dgm:t>
        <a:bodyPr/>
        <a:lstStyle/>
        <a:p>
          <a:endParaRPr lang="en-US"/>
        </a:p>
      </dgm:t>
    </dgm:pt>
    <dgm:pt modelId="{FB466D3D-8617-4A49-9CCA-11CD37BBD6CB}" type="pres">
      <dgm:prSet presAssocID="{9934F930-5A9B-49F6-A71E-D014BBC06228}" presName="linear" presStyleCnt="0">
        <dgm:presLayoutVars>
          <dgm:animLvl val="lvl"/>
          <dgm:resizeHandles val="exact"/>
        </dgm:presLayoutVars>
      </dgm:prSet>
      <dgm:spPr/>
    </dgm:pt>
    <dgm:pt modelId="{75B7635F-681F-4A9A-8556-1E1E1EF8240A}" type="pres">
      <dgm:prSet presAssocID="{FA20ED3B-487C-48C4-B079-42B0E66A225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0C534F-B64F-46D2-B055-4446BC7221C4}" type="pres">
      <dgm:prSet presAssocID="{3BF72A7B-6971-4CDF-8D3F-B3690BBD91C3}" presName="spacer" presStyleCnt="0"/>
      <dgm:spPr/>
    </dgm:pt>
    <dgm:pt modelId="{865EE973-8609-460A-A0A5-79B20D44F488}" type="pres">
      <dgm:prSet presAssocID="{706081C2-D482-4206-B2FA-EB28F7503C1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5D5FD7D-03B2-4C36-8DDB-446B33AB956D}" type="pres">
      <dgm:prSet presAssocID="{C8AD9607-04D9-400C-9312-F92BA17B9916}" presName="spacer" presStyleCnt="0"/>
      <dgm:spPr/>
    </dgm:pt>
    <dgm:pt modelId="{36B76292-B8F3-4DC5-8053-D4D5963448C0}" type="pres">
      <dgm:prSet presAssocID="{AAEBE7A5-A4DB-4CBD-B1D2-F6EBA5BEB31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10BB527-6B27-48B6-A386-4B494BECE1B4}" srcId="{9934F930-5A9B-49F6-A71E-D014BBC06228}" destId="{706081C2-D482-4206-B2FA-EB28F7503C19}" srcOrd="1" destOrd="0" parTransId="{A8704664-91D5-492B-BB12-7AC6B1C46BB9}" sibTransId="{C8AD9607-04D9-400C-9312-F92BA17B9916}"/>
    <dgm:cxn modelId="{41274062-AEBA-4BAA-BE0D-45E528782909}" type="presOf" srcId="{FA20ED3B-487C-48C4-B079-42B0E66A225B}" destId="{75B7635F-681F-4A9A-8556-1E1E1EF8240A}" srcOrd="0" destOrd="0" presId="urn:microsoft.com/office/officeart/2005/8/layout/vList2"/>
    <dgm:cxn modelId="{644EAB57-3662-46FA-AB38-F73BEDA595D8}" type="presOf" srcId="{706081C2-D482-4206-B2FA-EB28F7503C19}" destId="{865EE973-8609-460A-A0A5-79B20D44F488}" srcOrd="0" destOrd="0" presId="urn:microsoft.com/office/officeart/2005/8/layout/vList2"/>
    <dgm:cxn modelId="{A58FC189-BCD2-4EB9-98DD-E6AFB45AFCDF}" srcId="{9934F930-5A9B-49F6-A71E-D014BBC06228}" destId="{FA20ED3B-487C-48C4-B079-42B0E66A225B}" srcOrd="0" destOrd="0" parTransId="{2C98922D-BAB8-4FD4-B246-766CDF54B319}" sibTransId="{3BF72A7B-6971-4CDF-8D3F-B3690BBD91C3}"/>
    <dgm:cxn modelId="{FFCC55B7-69AF-41EF-AC41-4BA0BCF8477A}" type="presOf" srcId="{AAEBE7A5-A4DB-4CBD-B1D2-F6EBA5BEB310}" destId="{36B76292-B8F3-4DC5-8053-D4D5963448C0}" srcOrd="0" destOrd="0" presId="urn:microsoft.com/office/officeart/2005/8/layout/vList2"/>
    <dgm:cxn modelId="{59793ED8-39B2-4D46-AD67-EB77D8DFF548}" type="presOf" srcId="{9934F930-5A9B-49F6-A71E-D014BBC06228}" destId="{FB466D3D-8617-4A49-9CCA-11CD37BBD6CB}" srcOrd="0" destOrd="0" presId="urn:microsoft.com/office/officeart/2005/8/layout/vList2"/>
    <dgm:cxn modelId="{D143A1EF-D678-4316-8F89-29398E347E88}" srcId="{9934F930-5A9B-49F6-A71E-D014BBC06228}" destId="{AAEBE7A5-A4DB-4CBD-B1D2-F6EBA5BEB310}" srcOrd="2" destOrd="0" parTransId="{66271DEE-084A-457D-BD92-CD7B88ECB118}" sibTransId="{F47A956F-B7FD-440E-B78B-2F62E5DB4F08}"/>
    <dgm:cxn modelId="{A0A24E68-1F3A-4E67-A556-DE05F71461C1}" type="presParOf" srcId="{FB466D3D-8617-4A49-9CCA-11CD37BBD6CB}" destId="{75B7635F-681F-4A9A-8556-1E1E1EF8240A}" srcOrd="0" destOrd="0" presId="urn:microsoft.com/office/officeart/2005/8/layout/vList2"/>
    <dgm:cxn modelId="{47E99E16-451D-45F1-8712-1AFD20EBAC65}" type="presParOf" srcId="{FB466D3D-8617-4A49-9CCA-11CD37BBD6CB}" destId="{5F0C534F-B64F-46D2-B055-4446BC7221C4}" srcOrd="1" destOrd="0" presId="urn:microsoft.com/office/officeart/2005/8/layout/vList2"/>
    <dgm:cxn modelId="{AEACD6A4-23A4-4BDC-A817-E52336658A6E}" type="presParOf" srcId="{FB466D3D-8617-4A49-9CCA-11CD37BBD6CB}" destId="{865EE973-8609-460A-A0A5-79B20D44F488}" srcOrd="2" destOrd="0" presId="urn:microsoft.com/office/officeart/2005/8/layout/vList2"/>
    <dgm:cxn modelId="{3F3458DF-B182-4767-A879-5476EC02DED3}" type="presParOf" srcId="{FB466D3D-8617-4A49-9CCA-11CD37BBD6CB}" destId="{05D5FD7D-03B2-4C36-8DDB-446B33AB956D}" srcOrd="3" destOrd="0" presId="urn:microsoft.com/office/officeart/2005/8/layout/vList2"/>
    <dgm:cxn modelId="{D3A3BECF-79E8-468D-A2D5-DD436029DE73}" type="presParOf" srcId="{FB466D3D-8617-4A49-9CCA-11CD37BBD6CB}" destId="{36B76292-B8F3-4DC5-8053-D4D5963448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335E86-9B8D-4867-9F17-5E8D1C9B435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92CFC0A-8CF9-46AA-AD6A-33AE078D98BB}">
      <dgm:prSet/>
      <dgm:spPr/>
      <dgm:t>
        <a:bodyPr/>
        <a:lstStyle/>
        <a:p>
          <a:r>
            <a:rPr lang="en-US"/>
            <a:t>A lien is like an insurance policy set against an asset as a form for security of payment of another obligation</a:t>
          </a:r>
        </a:p>
      </dgm:t>
    </dgm:pt>
    <dgm:pt modelId="{9FFCAA33-BA1A-451D-9AC8-D05F60C10FD2}" type="parTrans" cxnId="{2F6300A5-53DC-4605-9A45-E373C16A20B1}">
      <dgm:prSet/>
      <dgm:spPr/>
      <dgm:t>
        <a:bodyPr/>
        <a:lstStyle/>
        <a:p>
          <a:endParaRPr lang="en-US"/>
        </a:p>
      </dgm:t>
    </dgm:pt>
    <dgm:pt modelId="{8F5240AB-2ABC-4986-A87D-B1D68500BDD1}" type="sibTrans" cxnId="{2F6300A5-53DC-4605-9A45-E373C16A20B1}">
      <dgm:prSet/>
      <dgm:spPr/>
      <dgm:t>
        <a:bodyPr/>
        <a:lstStyle/>
        <a:p>
          <a:endParaRPr lang="en-US"/>
        </a:p>
      </dgm:t>
    </dgm:pt>
    <dgm:pt modelId="{60DF888C-5669-43A9-A7AC-BD4A5F34FCC2}">
      <dgm:prSet/>
      <dgm:spPr/>
      <dgm:t>
        <a:bodyPr/>
        <a:lstStyle/>
        <a:p>
          <a:r>
            <a:rPr lang="en-US"/>
            <a:t>The asset owner is referred to as the lienee, and the party who benefits from the lien is the lienor or lien holder</a:t>
          </a:r>
        </a:p>
      </dgm:t>
    </dgm:pt>
    <dgm:pt modelId="{82A49405-364A-4D94-A1B4-1AB80EC0BF41}" type="parTrans" cxnId="{36EF5C87-4C0D-4C3A-8FDF-01CB9F33D40B}">
      <dgm:prSet/>
      <dgm:spPr/>
      <dgm:t>
        <a:bodyPr/>
        <a:lstStyle/>
        <a:p>
          <a:endParaRPr lang="en-US"/>
        </a:p>
      </dgm:t>
    </dgm:pt>
    <dgm:pt modelId="{E925154A-9344-4322-B015-12AB8A3D2AF5}" type="sibTrans" cxnId="{36EF5C87-4C0D-4C3A-8FDF-01CB9F33D40B}">
      <dgm:prSet/>
      <dgm:spPr/>
      <dgm:t>
        <a:bodyPr/>
        <a:lstStyle/>
        <a:p>
          <a:endParaRPr lang="en-US"/>
        </a:p>
      </dgm:t>
    </dgm:pt>
    <dgm:pt modelId="{FA29C636-7594-4AC6-9CD0-85A534AD2F2E}">
      <dgm:prSet/>
      <dgm:spPr/>
      <dgm:t>
        <a:bodyPr/>
        <a:lstStyle/>
        <a:p>
          <a:r>
            <a:rPr lang="en-US" dirty="0"/>
            <a:t>A maritime lien is automatically in place at the point at which the fuel is delivered, repairs are carried out, or other services get rendered</a:t>
          </a:r>
        </a:p>
      </dgm:t>
    </dgm:pt>
    <dgm:pt modelId="{C877AD04-2AC4-422E-9687-A2F5ADFDC891}" type="parTrans" cxnId="{8A949FA3-F4BB-4316-A815-C2BA3BA4A9A2}">
      <dgm:prSet/>
      <dgm:spPr/>
      <dgm:t>
        <a:bodyPr/>
        <a:lstStyle/>
        <a:p>
          <a:endParaRPr lang="en-US"/>
        </a:p>
      </dgm:t>
    </dgm:pt>
    <dgm:pt modelId="{B6E89399-E9D5-4306-B280-28B6D6FEC012}" type="sibTrans" cxnId="{8A949FA3-F4BB-4316-A815-C2BA3BA4A9A2}">
      <dgm:prSet/>
      <dgm:spPr/>
      <dgm:t>
        <a:bodyPr/>
        <a:lstStyle/>
        <a:p>
          <a:endParaRPr lang="en-US"/>
        </a:p>
      </dgm:t>
    </dgm:pt>
    <dgm:pt modelId="{311BF1F9-F868-404E-AC87-04BF966CDD0A}" type="pres">
      <dgm:prSet presAssocID="{BB335E86-9B8D-4867-9F17-5E8D1C9B4350}" presName="root" presStyleCnt="0">
        <dgm:presLayoutVars>
          <dgm:dir/>
          <dgm:resizeHandles val="exact"/>
        </dgm:presLayoutVars>
      </dgm:prSet>
      <dgm:spPr/>
    </dgm:pt>
    <dgm:pt modelId="{635CC9CE-EF14-4F2A-8F71-4F3E149C8D2E}" type="pres">
      <dgm:prSet presAssocID="{D92CFC0A-8CF9-46AA-AD6A-33AE078D98BB}" presName="compNode" presStyleCnt="0"/>
      <dgm:spPr/>
    </dgm:pt>
    <dgm:pt modelId="{E8D41701-FF69-4335-8C63-16E6C9E76934}" type="pres">
      <dgm:prSet presAssocID="{D92CFC0A-8CF9-46AA-AD6A-33AE078D98BB}" presName="bgRect" presStyleLbl="bgShp" presStyleIdx="0" presStyleCnt="3"/>
      <dgm:spPr/>
    </dgm:pt>
    <dgm:pt modelId="{5E976758-A73D-43B8-ACBE-EE3A3497C3FA}" type="pres">
      <dgm:prSet presAssocID="{D92CFC0A-8CF9-46AA-AD6A-33AE078D98B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C7632A9-3A0E-4256-BA07-AF8BCF8D6879}" type="pres">
      <dgm:prSet presAssocID="{D92CFC0A-8CF9-46AA-AD6A-33AE078D98BB}" presName="spaceRect" presStyleCnt="0"/>
      <dgm:spPr/>
    </dgm:pt>
    <dgm:pt modelId="{947047F7-722D-437C-A565-DC1371D61051}" type="pres">
      <dgm:prSet presAssocID="{D92CFC0A-8CF9-46AA-AD6A-33AE078D98BB}" presName="parTx" presStyleLbl="revTx" presStyleIdx="0" presStyleCnt="3">
        <dgm:presLayoutVars>
          <dgm:chMax val="0"/>
          <dgm:chPref val="0"/>
        </dgm:presLayoutVars>
      </dgm:prSet>
      <dgm:spPr/>
    </dgm:pt>
    <dgm:pt modelId="{88F037B8-2188-45F8-88E6-CBBB92021CD3}" type="pres">
      <dgm:prSet presAssocID="{8F5240AB-2ABC-4986-A87D-B1D68500BDD1}" presName="sibTrans" presStyleCnt="0"/>
      <dgm:spPr/>
    </dgm:pt>
    <dgm:pt modelId="{122F35A1-FB49-404C-A286-3A54E96C1853}" type="pres">
      <dgm:prSet presAssocID="{60DF888C-5669-43A9-A7AC-BD4A5F34FCC2}" presName="compNode" presStyleCnt="0"/>
      <dgm:spPr/>
    </dgm:pt>
    <dgm:pt modelId="{BE379F80-E363-48D7-8A1C-2C400AD8A90B}" type="pres">
      <dgm:prSet presAssocID="{60DF888C-5669-43A9-A7AC-BD4A5F34FCC2}" presName="bgRect" presStyleLbl="bgShp" presStyleIdx="1" presStyleCnt="3"/>
      <dgm:spPr/>
    </dgm:pt>
    <dgm:pt modelId="{AFD0B63A-3CD8-4841-BA15-EA96E06A9D1D}" type="pres">
      <dgm:prSet presAssocID="{60DF888C-5669-43A9-A7AC-BD4A5F34FC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FE17DA21-A61D-4280-81ED-9AC87D283E79}" type="pres">
      <dgm:prSet presAssocID="{60DF888C-5669-43A9-A7AC-BD4A5F34FCC2}" presName="spaceRect" presStyleCnt="0"/>
      <dgm:spPr/>
    </dgm:pt>
    <dgm:pt modelId="{E05E8670-31DA-4E40-B798-4582EAB7088F}" type="pres">
      <dgm:prSet presAssocID="{60DF888C-5669-43A9-A7AC-BD4A5F34FCC2}" presName="parTx" presStyleLbl="revTx" presStyleIdx="1" presStyleCnt="3">
        <dgm:presLayoutVars>
          <dgm:chMax val="0"/>
          <dgm:chPref val="0"/>
        </dgm:presLayoutVars>
      </dgm:prSet>
      <dgm:spPr/>
    </dgm:pt>
    <dgm:pt modelId="{3E8FC74E-4B01-41CD-889E-6A2B642A5679}" type="pres">
      <dgm:prSet presAssocID="{E925154A-9344-4322-B015-12AB8A3D2AF5}" presName="sibTrans" presStyleCnt="0"/>
      <dgm:spPr/>
    </dgm:pt>
    <dgm:pt modelId="{0AF563E8-32A3-4D82-98CF-3ABA8BD54EC1}" type="pres">
      <dgm:prSet presAssocID="{FA29C636-7594-4AC6-9CD0-85A534AD2F2E}" presName="compNode" presStyleCnt="0"/>
      <dgm:spPr/>
    </dgm:pt>
    <dgm:pt modelId="{8DCB0D92-A23C-42D0-894F-81FE52636F7F}" type="pres">
      <dgm:prSet presAssocID="{FA29C636-7594-4AC6-9CD0-85A534AD2F2E}" presName="bgRect" presStyleLbl="bgShp" presStyleIdx="2" presStyleCnt="3"/>
      <dgm:spPr/>
    </dgm:pt>
    <dgm:pt modelId="{40EF2EB8-3ED4-42DC-8E1D-69EA8D4DA078}" type="pres">
      <dgm:prSet presAssocID="{FA29C636-7594-4AC6-9CD0-85A534AD2F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chor"/>
        </a:ext>
      </dgm:extLst>
    </dgm:pt>
    <dgm:pt modelId="{C7574E74-628E-4C76-946A-51EEB156F5E0}" type="pres">
      <dgm:prSet presAssocID="{FA29C636-7594-4AC6-9CD0-85A534AD2F2E}" presName="spaceRect" presStyleCnt="0"/>
      <dgm:spPr/>
    </dgm:pt>
    <dgm:pt modelId="{4EEE20A3-63DC-4318-A558-E2FA6D1CD6FA}" type="pres">
      <dgm:prSet presAssocID="{FA29C636-7594-4AC6-9CD0-85A534AD2F2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6E30520-B71C-4E5C-9A6A-B51CB0EC81B0}" type="presOf" srcId="{D92CFC0A-8CF9-46AA-AD6A-33AE078D98BB}" destId="{947047F7-722D-437C-A565-DC1371D61051}" srcOrd="0" destOrd="0" presId="urn:microsoft.com/office/officeart/2018/2/layout/IconVerticalSolidList"/>
    <dgm:cxn modelId="{4709C52C-E797-424C-A836-754C83B8748E}" type="presOf" srcId="{BB335E86-9B8D-4867-9F17-5E8D1C9B4350}" destId="{311BF1F9-F868-404E-AC87-04BF966CDD0A}" srcOrd="0" destOrd="0" presId="urn:microsoft.com/office/officeart/2018/2/layout/IconVerticalSolidList"/>
    <dgm:cxn modelId="{9FC0BA70-D9DD-4171-9962-ED2E4EF9666A}" type="presOf" srcId="{60DF888C-5669-43A9-A7AC-BD4A5F34FCC2}" destId="{E05E8670-31DA-4E40-B798-4582EAB7088F}" srcOrd="0" destOrd="0" presId="urn:microsoft.com/office/officeart/2018/2/layout/IconVerticalSolidList"/>
    <dgm:cxn modelId="{36EF5C87-4C0D-4C3A-8FDF-01CB9F33D40B}" srcId="{BB335E86-9B8D-4867-9F17-5E8D1C9B4350}" destId="{60DF888C-5669-43A9-A7AC-BD4A5F34FCC2}" srcOrd="1" destOrd="0" parTransId="{82A49405-364A-4D94-A1B4-1AB80EC0BF41}" sibTransId="{E925154A-9344-4322-B015-12AB8A3D2AF5}"/>
    <dgm:cxn modelId="{8A949FA3-F4BB-4316-A815-C2BA3BA4A9A2}" srcId="{BB335E86-9B8D-4867-9F17-5E8D1C9B4350}" destId="{FA29C636-7594-4AC6-9CD0-85A534AD2F2E}" srcOrd="2" destOrd="0" parTransId="{C877AD04-2AC4-422E-9687-A2F5ADFDC891}" sibTransId="{B6E89399-E9D5-4306-B280-28B6D6FEC012}"/>
    <dgm:cxn modelId="{2F6300A5-53DC-4605-9A45-E373C16A20B1}" srcId="{BB335E86-9B8D-4867-9F17-5E8D1C9B4350}" destId="{D92CFC0A-8CF9-46AA-AD6A-33AE078D98BB}" srcOrd="0" destOrd="0" parTransId="{9FFCAA33-BA1A-451D-9AC8-D05F60C10FD2}" sibTransId="{8F5240AB-2ABC-4986-A87D-B1D68500BDD1}"/>
    <dgm:cxn modelId="{3729DECE-C507-420E-93E0-E569790B510F}" type="presOf" srcId="{FA29C636-7594-4AC6-9CD0-85A534AD2F2E}" destId="{4EEE20A3-63DC-4318-A558-E2FA6D1CD6FA}" srcOrd="0" destOrd="0" presId="urn:microsoft.com/office/officeart/2018/2/layout/IconVerticalSolidList"/>
    <dgm:cxn modelId="{C3FF8F0B-C992-4E8C-B9B5-3B80F4962A44}" type="presParOf" srcId="{311BF1F9-F868-404E-AC87-04BF966CDD0A}" destId="{635CC9CE-EF14-4F2A-8F71-4F3E149C8D2E}" srcOrd="0" destOrd="0" presId="urn:microsoft.com/office/officeart/2018/2/layout/IconVerticalSolidList"/>
    <dgm:cxn modelId="{04928001-19F6-4D21-B927-E71B00A4B264}" type="presParOf" srcId="{635CC9CE-EF14-4F2A-8F71-4F3E149C8D2E}" destId="{E8D41701-FF69-4335-8C63-16E6C9E76934}" srcOrd="0" destOrd="0" presId="urn:microsoft.com/office/officeart/2018/2/layout/IconVerticalSolidList"/>
    <dgm:cxn modelId="{35AB995D-E2A7-42B9-8409-C82AEB1D30CE}" type="presParOf" srcId="{635CC9CE-EF14-4F2A-8F71-4F3E149C8D2E}" destId="{5E976758-A73D-43B8-ACBE-EE3A3497C3FA}" srcOrd="1" destOrd="0" presId="urn:microsoft.com/office/officeart/2018/2/layout/IconVerticalSolidList"/>
    <dgm:cxn modelId="{2A8DF5ED-CAE2-48CC-BB16-E32E0B8E91B6}" type="presParOf" srcId="{635CC9CE-EF14-4F2A-8F71-4F3E149C8D2E}" destId="{2C7632A9-3A0E-4256-BA07-AF8BCF8D6879}" srcOrd="2" destOrd="0" presId="urn:microsoft.com/office/officeart/2018/2/layout/IconVerticalSolidList"/>
    <dgm:cxn modelId="{B85C0EB0-9C45-4E61-80F9-853DE310377E}" type="presParOf" srcId="{635CC9CE-EF14-4F2A-8F71-4F3E149C8D2E}" destId="{947047F7-722D-437C-A565-DC1371D61051}" srcOrd="3" destOrd="0" presId="urn:microsoft.com/office/officeart/2018/2/layout/IconVerticalSolidList"/>
    <dgm:cxn modelId="{CAB3E05B-194A-45FD-9F48-50786691EC81}" type="presParOf" srcId="{311BF1F9-F868-404E-AC87-04BF966CDD0A}" destId="{88F037B8-2188-45F8-88E6-CBBB92021CD3}" srcOrd="1" destOrd="0" presId="urn:microsoft.com/office/officeart/2018/2/layout/IconVerticalSolidList"/>
    <dgm:cxn modelId="{A4DEE00B-94A2-42EF-B3F5-5E9EA43FAF59}" type="presParOf" srcId="{311BF1F9-F868-404E-AC87-04BF966CDD0A}" destId="{122F35A1-FB49-404C-A286-3A54E96C1853}" srcOrd="2" destOrd="0" presId="urn:microsoft.com/office/officeart/2018/2/layout/IconVerticalSolidList"/>
    <dgm:cxn modelId="{E56CBD0A-2F0C-4DD6-9E54-B8DD2E16E6F8}" type="presParOf" srcId="{122F35A1-FB49-404C-A286-3A54E96C1853}" destId="{BE379F80-E363-48D7-8A1C-2C400AD8A90B}" srcOrd="0" destOrd="0" presId="urn:microsoft.com/office/officeart/2018/2/layout/IconVerticalSolidList"/>
    <dgm:cxn modelId="{C084FCC8-F07E-47DD-9DEE-2A765594323F}" type="presParOf" srcId="{122F35A1-FB49-404C-A286-3A54E96C1853}" destId="{AFD0B63A-3CD8-4841-BA15-EA96E06A9D1D}" srcOrd="1" destOrd="0" presId="urn:microsoft.com/office/officeart/2018/2/layout/IconVerticalSolidList"/>
    <dgm:cxn modelId="{730237A2-D9E1-45C9-92E5-6C1B1CE9A23E}" type="presParOf" srcId="{122F35A1-FB49-404C-A286-3A54E96C1853}" destId="{FE17DA21-A61D-4280-81ED-9AC87D283E79}" srcOrd="2" destOrd="0" presId="urn:microsoft.com/office/officeart/2018/2/layout/IconVerticalSolidList"/>
    <dgm:cxn modelId="{AE58FDCB-3B18-47E0-B37B-A7AEAD76E5FB}" type="presParOf" srcId="{122F35A1-FB49-404C-A286-3A54E96C1853}" destId="{E05E8670-31DA-4E40-B798-4582EAB7088F}" srcOrd="3" destOrd="0" presId="urn:microsoft.com/office/officeart/2018/2/layout/IconVerticalSolidList"/>
    <dgm:cxn modelId="{F3B61499-ED36-4FC7-A2CD-5476C0D2704C}" type="presParOf" srcId="{311BF1F9-F868-404E-AC87-04BF966CDD0A}" destId="{3E8FC74E-4B01-41CD-889E-6A2B642A5679}" srcOrd="3" destOrd="0" presId="urn:microsoft.com/office/officeart/2018/2/layout/IconVerticalSolidList"/>
    <dgm:cxn modelId="{B2A5997E-E1A1-45C9-B0D5-E354E792EA03}" type="presParOf" srcId="{311BF1F9-F868-404E-AC87-04BF966CDD0A}" destId="{0AF563E8-32A3-4D82-98CF-3ABA8BD54EC1}" srcOrd="4" destOrd="0" presId="urn:microsoft.com/office/officeart/2018/2/layout/IconVerticalSolidList"/>
    <dgm:cxn modelId="{2BD36406-C2C3-4B8E-BE6F-FCB65CB296F1}" type="presParOf" srcId="{0AF563E8-32A3-4D82-98CF-3ABA8BD54EC1}" destId="{8DCB0D92-A23C-42D0-894F-81FE52636F7F}" srcOrd="0" destOrd="0" presId="urn:microsoft.com/office/officeart/2018/2/layout/IconVerticalSolidList"/>
    <dgm:cxn modelId="{F679CDE9-6DD3-46F7-9EFC-9FD91F24F6CC}" type="presParOf" srcId="{0AF563E8-32A3-4D82-98CF-3ABA8BD54EC1}" destId="{40EF2EB8-3ED4-42DC-8E1D-69EA8D4DA078}" srcOrd="1" destOrd="0" presId="urn:microsoft.com/office/officeart/2018/2/layout/IconVerticalSolidList"/>
    <dgm:cxn modelId="{5EB12E9B-39F2-4D7F-ABCE-79F8E51807A9}" type="presParOf" srcId="{0AF563E8-32A3-4D82-98CF-3ABA8BD54EC1}" destId="{C7574E74-628E-4C76-946A-51EEB156F5E0}" srcOrd="2" destOrd="0" presId="urn:microsoft.com/office/officeart/2018/2/layout/IconVerticalSolidList"/>
    <dgm:cxn modelId="{2DA4D68F-A908-484C-BC6B-8B23D7791F60}" type="presParOf" srcId="{0AF563E8-32A3-4D82-98CF-3ABA8BD54EC1}" destId="{4EEE20A3-63DC-4318-A558-E2FA6D1CD6F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75E5FA9-3F4F-4B99-B980-780F5F0B0A8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0EE2B31-6CBE-4718-8BBD-29D22D4D2ACE}">
      <dgm:prSet/>
      <dgm:spPr/>
      <dgm:t>
        <a:bodyPr/>
        <a:lstStyle/>
        <a:p>
          <a:r>
            <a:rPr lang="en-US"/>
            <a:t>Whether you are the buyer or the seller of a boat, naturally, you want to get the transfer ownership as quickly as possible</a:t>
          </a:r>
        </a:p>
      </dgm:t>
    </dgm:pt>
    <dgm:pt modelId="{AE41E9C4-75E4-43EC-A3AE-697776124D94}" type="parTrans" cxnId="{3A5C9EBD-465D-4BCF-B87C-B8048A8DADAB}">
      <dgm:prSet/>
      <dgm:spPr/>
      <dgm:t>
        <a:bodyPr/>
        <a:lstStyle/>
        <a:p>
          <a:endParaRPr lang="en-US"/>
        </a:p>
      </dgm:t>
    </dgm:pt>
    <dgm:pt modelId="{96AE36A5-07E2-4933-8C1F-A5C3EF4605C7}" type="sibTrans" cxnId="{3A5C9EBD-465D-4BCF-B87C-B8048A8DADAB}">
      <dgm:prSet/>
      <dgm:spPr/>
      <dgm:t>
        <a:bodyPr/>
        <a:lstStyle/>
        <a:p>
          <a:endParaRPr lang="en-US"/>
        </a:p>
      </dgm:t>
    </dgm:pt>
    <dgm:pt modelId="{E0AAF3F8-F896-4074-B446-F7B872D6A140}">
      <dgm:prSet/>
      <dgm:spPr/>
      <dgm:t>
        <a:bodyPr/>
        <a:lstStyle/>
        <a:p>
          <a:r>
            <a:rPr lang="en-US"/>
            <a:t>However, a boat bill of sale is essential for both parties</a:t>
          </a:r>
        </a:p>
      </dgm:t>
    </dgm:pt>
    <dgm:pt modelId="{E296E62D-A010-49F6-B252-9152ED8CDE67}" type="parTrans" cxnId="{476F852E-B1D2-4F5C-B1AE-298395FB773C}">
      <dgm:prSet/>
      <dgm:spPr/>
      <dgm:t>
        <a:bodyPr/>
        <a:lstStyle/>
        <a:p>
          <a:endParaRPr lang="en-US"/>
        </a:p>
      </dgm:t>
    </dgm:pt>
    <dgm:pt modelId="{7886F4D5-24D8-4BFB-97D0-5171E06CBF72}" type="sibTrans" cxnId="{476F852E-B1D2-4F5C-B1AE-298395FB773C}">
      <dgm:prSet/>
      <dgm:spPr/>
      <dgm:t>
        <a:bodyPr/>
        <a:lstStyle/>
        <a:p>
          <a:endParaRPr lang="en-US"/>
        </a:p>
      </dgm:t>
    </dgm:pt>
    <dgm:pt modelId="{A155EEE4-83A4-4171-B871-BA5BBDB25ADE}">
      <dgm:prSet/>
      <dgm:spPr/>
      <dgm:t>
        <a:bodyPr/>
        <a:lstStyle/>
        <a:p>
          <a:r>
            <a:rPr lang="en-US"/>
            <a:t>If you buy a boat that it not titled, the Bill of sale becomes a MUST otherwise you won’t be able to register the vessel</a:t>
          </a:r>
        </a:p>
      </dgm:t>
    </dgm:pt>
    <dgm:pt modelId="{55B15A04-BDF0-4C48-AB65-EA93AE087FE9}" type="parTrans" cxnId="{ACB7637E-23B3-4BAC-8C76-F7E2DA53EC77}">
      <dgm:prSet/>
      <dgm:spPr/>
      <dgm:t>
        <a:bodyPr/>
        <a:lstStyle/>
        <a:p>
          <a:endParaRPr lang="en-US"/>
        </a:p>
      </dgm:t>
    </dgm:pt>
    <dgm:pt modelId="{5D9E903A-31E1-4625-893F-8BFDBF869304}" type="sibTrans" cxnId="{ACB7637E-23B3-4BAC-8C76-F7E2DA53EC77}">
      <dgm:prSet/>
      <dgm:spPr/>
      <dgm:t>
        <a:bodyPr/>
        <a:lstStyle/>
        <a:p>
          <a:endParaRPr lang="en-US"/>
        </a:p>
      </dgm:t>
    </dgm:pt>
    <dgm:pt modelId="{EE2FAA3E-6427-4977-BD6D-124DE04ABA29}" type="pres">
      <dgm:prSet presAssocID="{175E5FA9-3F4F-4B99-B980-780F5F0B0A84}" presName="linear" presStyleCnt="0">
        <dgm:presLayoutVars>
          <dgm:animLvl val="lvl"/>
          <dgm:resizeHandles val="exact"/>
        </dgm:presLayoutVars>
      </dgm:prSet>
      <dgm:spPr/>
    </dgm:pt>
    <dgm:pt modelId="{A64C03C8-A4A6-4582-90E9-174ADDF28903}" type="pres">
      <dgm:prSet presAssocID="{20EE2B31-6CBE-4718-8BBD-29D22D4D2A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482B72E-DB01-4D8D-AA47-85A55C24C2E7}" type="pres">
      <dgm:prSet presAssocID="{96AE36A5-07E2-4933-8C1F-A5C3EF4605C7}" presName="spacer" presStyleCnt="0"/>
      <dgm:spPr/>
    </dgm:pt>
    <dgm:pt modelId="{B85F8BAB-747D-464F-9505-FB9E5E6A8E71}" type="pres">
      <dgm:prSet presAssocID="{E0AAF3F8-F896-4074-B446-F7B872D6A14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A8D511-2FD9-4EFF-99B8-31AA832D0210}" type="pres">
      <dgm:prSet presAssocID="{7886F4D5-24D8-4BFB-97D0-5171E06CBF72}" presName="spacer" presStyleCnt="0"/>
      <dgm:spPr/>
    </dgm:pt>
    <dgm:pt modelId="{6EEF28D0-B40E-4003-A1A1-9D99DBB4783B}" type="pres">
      <dgm:prSet presAssocID="{A155EEE4-83A4-4171-B871-BA5BBDB25AD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08ECD13-91E6-4D55-9FA7-8A8E7B500571}" type="presOf" srcId="{E0AAF3F8-F896-4074-B446-F7B872D6A140}" destId="{B85F8BAB-747D-464F-9505-FB9E5E6A8E71}" srcOrd="0" destOrd="0" presId="urn:microsoft.com/office/officeart/2005/8/layout/vList2"/>
    <dgm:cxn modelId="{C73F0418-FF88-4EF3-B0F5-845CA5148CE7}" type="presOf" srcId="{20EE2B31-6CBE-4718-8BBD-29D22D4D2ACE}" destId="{A64C03C8-A4A6-4582-90E9-174ADDF28903}" srcOrd="0" destOrd="0" presId="urn:microsoft.com/office/officeart/2005/8/layout/vList2"/>
    <dgm:cxn modelId="{2EFA8F1B-1165-4E80-849B-3CEA88644709}" type="presOf" srcId="{175E5FA9-3F4F-4B99-B980-780F5F0B0A84}" destId="{EE2FAA3E-6427-4977-BD6D-124DE04ABA29}" srcOrd="0" destOrd="0" presId="urn:microsoft.com/office/officeart/2005/8/layout/vList2"/>
    <dgm:cxn modelId="{476F852E-B1D2-4F5C-B1AE-298395FB773C}" srcId="{175E5FA9-3F4F-4B99-B980-780F5F0B0A84}" destId="{E0AAF3F8-F896-4074-B446-F7B872D6A140}" srcOrd="1" destOrd="0" parTransId="{E296E62D-A010-49F6-B252-9152ED8CDE67}" sibTransId="{7886F4D5-24D8-4BFB-97D0-5171E06CBF72}"/>
    <dgm:cxn modelId="{ACB7637E-23B3-4BAC-8C76-F7E2DA53EC77}" srcId="{175E5FA9-3F4F-4B99-B980-780F5F0B0A84}" destId="{A155EEE4-83A4-4171-B871-BA5BBDB25ADE}" srcOrd="2" destOrd="0" parTransId="{55B15A04-BDF0-4C48-AB65-EA93AE087FE9}" sibTransId="{5D9E903A-31E1-4625-893F-8BFDBF869304}"/>
    <dgm:cxn modelId="{F07E0EA4-3E41-4910-B235-830AA79FA219}" type="presOf" srcId="{A155EEE4-83A4-4171-B871-BA5BBDB25ADE}" destId="{6EEF28D0-B40E-4003-A1A1-9D99DBB4783B}" srcOrd="0" destOrd="0" presId="urn:microsoft.com/office/officeart/2005/8/layout/vList2"/>
    <dgm:cxn modelId="{3A5C9EBD-465D-4BCF-B87C-B8048A8DADAB}" srcId="{175E5FA9-3F4F-4B99-B980-780F5F0B0A84}" destId="{20EE2B31-6CBE-4718-8BBD-29D22D4D2ACE}" srcOrd="0" destOrd="0" parTransId="{AE41E9C4-75E4-43EC-A3AE-697776124D94}" sibTransId="{96AE36A5-07E2-4933-8C1F-A5C3EF4605C7}"/>
    <dgm:cxn modelId="{54751C0D-8A2C-4E36-9BF1-280FD53B9B3F}" type="presParOf" srcId="{EE2FAA3E-6427-4977-BD6D-124DE04ABA29}" destId="{A64C03C8-A4A6-4582-90E9-174ADDF28903}" srcOrd="0" destOrd="0" presId="urn:microsoft.com/office/officeart/2005/8/layout/vList2"/>
    <dgm:cxn modelId="{C8D96EAA-5C11-4D03-8CC0-DAD4E4FD57C6}" type="presParOf" srcId="{EE2FAA3E-6427-4977-BD6D-124DE04ABA29}" destId="{1482B72E-DB01-4D8D-AA47-85A55C24C2E7}" srcOrd="1" destOrd="0" presId="urn:microsoft.com/office/officeart/2005/8/layout/vList2"/>
    <dgm:cxn modelId="{63921A97-8A90-42F2-A0A2-A4A5B98A6652}" type="presParOf" srcId="{EE2FAA3E-6427-4977-BD6D-124DE04ABA29}" destId="{B85F8BAB-747D-464F-9505-FB9E5E6A8E71}" srcOrd="2" destOrd="0" presId="urn:microsoft.com/office/officeart/2005/8/layout/vList2"/>
    <dgm:cxn modelId="{C8B42B41-43F0-4C53-B79E-BD3F74095D97}" type="presParOf" srcId="{EE2FAA3E-6427-4977-BD6D-124DE04ABA29}" destId="{70A8D511-2FD9-4EFF-99B8-31AA832D0210}" srcOrd="3" destOrd="0" presId="urn:microsoft.com/office/officeart/2005/8/layout/vList2"/>
    <dgm:cxn modelId="{5171889F-2006-4F8C-8496-60D1A2DE99C7}" type="presParOf" srcId="{EE2FAA3E-6427-4977-BD6D-124DE04ABA29}" destId="{6EEF28D0-B40E-4003-A1A1-9D99DBB4783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692F3D8-BE5C-4BF8-8866-8FB0F69ECB6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7050BB-FDC2-49C5-9EEE-DF17D9A9B7A4}">
      <dgm:prSet/>
      <dgm:spPr/>
      <dgm:t>
        <a:bodyPr/>
        <a:lstStyle/>
        <a:p>
          <a:r>
            <a:rPr lang="en-US" dirty="0"/>
            <a:t>The main reason bills of sale are used is that they provide proof of sale or ownership transfer. Required by the State.</a:t>
          </a:r>
        </a:p>
      </dgm:t>
    </dgm:pt>
    <dgm:pt modelId="{36FC8086-511B-4FDF-88D0-BA7470DB4989}" type="parTrans" cxnId="{9CD38DA4-8E96-48FB-97F7-A896C2E5A908}">
      <dgm:prSet/>
      <dgm:spPr/>
      <dgm:t>
        <a:bodyPr/>
        <a:lstStyle/>
        <a:p>
          <a:endParaRPr lang="en-US"/>
        </a:p>
      </dgm:t>
    </dgm:pt>
    <dgm:pt modelId="{8EAD8ADD-F32D-40C7-8034-664FC8EC495C}" type="sibTrans" cxnId="{9CD38DA4-8E96-48FB-97F7-A896C2E5A908}">
      <dgm:prSet/>
      <dgm:spPr/>
      <dgm:t>
        <a:bodyPr/>
        <a:lstStyle/>
        <a:p>
          <a:endParaRPr lang="en-US"/>
        </a:p>
      </dgm:t>
    </dgm:pt>
    <dgm:pt modelId="{BBE74F08-62D7-4087-98F2-57BB892121A4}">
      <dgm:prSet/>
      <dgm:spPr/>
      <dgm:t>
        <a:bodyPr/>
        <a:lstStyle/>
        <a:p>
          <a:r>
            <a:rPr lang="en-US"/>
            <a:t>This condition is crucial when transactions involve used personal items, where there are no other means of determining ownership</a:t>
          </a:r>
        </a:p>
      </dgm:t>
    </dgm:pt>
    <dgm:pt modelId="{2DEE1A45-C4EB-412B-A18C-8F2B02B849BC}" type="parTrans" cxnId="{A001B239-C9BE-41E5-95DA-824FA48B8A40}">
      <dgm:prSet/>
      <dgm:spPr/>
      <dgm:t>
        <a:bodyPr/>
        <a:lstStyle/>
        <a:p>
          <a:endParaRPr lang="en-US"/>
        </a:p>
      </dgm:t>
    </dgm:pt>
    <dgm:pt modelId="{2AE69FB5-CCC4-4D8F-A0CA-B79877E4D0A7}" type="sibTrans" cxnId="{A001B239-C9BE-41E5-95DA-824FA48B8A40}">
      <dgm:prSet/>
      <dgm:spPr/>
      <dgm:t>
        <a:bodyPr/>
        <a:lstStyle/>
        <a:p>
          <a:endParaRPr lang="en-US"/>
        </a:p>
      </dgm:t>
    </dgm:pt>
    <dgm:pt modelId="{90ECC56D-3E26-419B-9BDF-8132A30F2C95}">
      <dgm:prSet/>
      <dgm:spPr/>
      <dgm:t>
        <a:bodyPr/>
        <a:lstStyle/>
        <a:p>
          <a:r>
            <a:rPr lang="en-US"/>
            <a:t>In sales involving cash payments, a bill of sale also provides proof of payment</a:t>
          </a:r>
        </a:p>
      </dgm:t>
    </dgm:pt>
    <dgm:pt modelId="{0971CC99-8CC2-489D-99EC-70116191E93D}" type="parTrans" cxnId="{392E2551-9E3A-47A0-B3DE-4DE91B04B9F9}">
      <dgm:prSet/>
      <dgm:spPr/>
      <dgm:t>
        <a:bodyPr/>
        <a:lstStyle/>
        <a:p>
          <a:endParaRPr lang="en-US"/>
        </a:p>
      </dgm:t>
    </dgm:pt>
    <dgm:pt modelId="{D2ADAD6B-24F1-4073-9495-B286AC68BD08}" type="sibTrans" cxnId="{392E2551-9E3A-47A0-B3DE-4DE91B04B9F9}">
      <dgm:prSet/>
      <dgm:spPr/>
      <dgm:t>
        <a:bodyPr/>
        <a:lstStyle/>
        <a:p>
          <a:endParaRPr lang="en-US"/>
        </a:p>
      </dgm:t>
    </dgm:pt>
    <dgm:pt modelId="{AE5EC9D7-142D-4100-92AE-8836EE1E6B11}" type="pres">
      <dgm:prSet presAssocID="{A692F3D8-BE5C-4BF8-8866-8FB0F69ECB6C}" presName="linear" presStyleCnt="0">
        <dgm:presLayoutVars>
          <dgm:animLvl val="lvl"/>
          <dgm:resizeHandles val="exact"/>
        </dgm:presLayoutVars>
      </dgm:prSet>
      <dgm:spPr/>
    </dgm:pt>
    <dgm:pt modelId="{173B1CDF-AC1C-46C7-8E4B-13728E278790}" type="pres">
      <dgm:prSet presAssocID="{BB7050BB-FDC2-49C5-9EEE-DF17D9A9B7A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8739B4-E34D-473F-A964-42BFBEA43714}" type="pres">
      <dgm:prSet presAssocID="{8EAD8ADD-F32D-40C7-8034-664FC8EC495C}" presName="spacer" presStyleCnt="0"/>
      <dgm:spPr/>
    </dgm:pt>
    <dgm:pt modelId="{15CA5B71-85BC-4C4E-AB6A-7826CAB9E627}" type="pres">
      <dgm:prSet presAssocID="{BBE74F08-62D7-4087-98F2-57BB892121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5925370-C375-4BBF-9C04-8DB4C7F0AE3A}" type="pres">
      <dgm:prSet presAssocID="{2AE69FB5-CCC4-4D8F-A0CA-B79877E4D0A7}" presName="spacer" presStyleCnt="0"/>
      <dgm:spPr/>
    </dgm:pt>
    <dgm:pt modelId="{8C9EDF81-A3ED-4B00-85A3-171C0534F617}" type="pres">
      <dgm:prSet presAssocID="{90ECC56D-3E26-419B-9BDF-8132A30F2C9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001B239-C9BE-41E5-95DA-824FA48B8A40}" srcId="{A692F3D8-BE5C-4BF8-8866-8FB0F69ECB6C}" destId="{BBE74F08-62D7-4087-98F2-57BB892121A4}" srcOrd="1" destOrd="0" parTransId="{2DEE1A45-C4EB-412B-A18C-8F2B02B849BC}" sibTransId="{2AE69FB5-CCC4-4D8F-A0CA-B79877E4D0A7}"/>
    <dgm:cxn modelId="{C5D0DE39-B76C-46E5-A49B-0CFD5790CE0E}" type="presOf" srcId="{A692F3D8-BE5C-4BF8-8866-8FB0F69ECB6C}" destId="{AE5EC9D7-142D-4100-92AE-8836EE1E6B11}" srcOrd="0" destOrd="0" presId="urn:microsoft.com/office/officeart/2005/8/layout/vList2"/>
    <dgm:cxn modelId="{392E2551-9E3A-47A0-B3DE-4DE91B04B9F9}" srcId="{A692F3D8-BE5C-4BF8-8866-8FB0F69ECB6C}" destId="{90ECC56D-3E26-419B-9BDF-8132A30F2C95}" srcOrd="2" destOrd="0" parTransId="{0971CC99-8CC2-489D-99EC-70116191E93D}" sibTransId="{D2ADAD6B-24F1-4073-9495-B286AC68BD08}"/>
    <dgm:cxn modelId="{9CD38DA4-8E96-48FB-97F7-A896C2E5A908}" srcId="{A692F3D8-BE5C-4BF8-8866-8FB0F69ECB6C}" destId="{BB7050BB-FDC2-49C5-9EEE-DF17D9A9B7A4}" srcOrd="0" destOrd="0" parTransId="{36FC8086-511B-4FDF-88D0-BA7470DB4989}" sibTransId="{8EAD8ADD-F32D-40C7-8034-664FC8EC495C}"/>
    <dgm:cxn modelId="{8B0523BE-215A-4282-8974-0CE3F057BF30}" type="presOf" srcId="{BB7050BB-FDC2-49C5-9EEE-DF17D9A9B7A4}" destId="{173B1CDF-AC1C-46C7-8E4B-13728E278790}" srcOrd="0" destOrd="0" presId="urn:microsoft.com/office/officeart/2005/8/layout/vList2"/>
    <dgm:cxn modelId="{1C2ECAD8-AC96-4B25-B0E6-83403212E294}" type="presOf" srcId="{90ECC56D-3E26-419B-9BDF-8132A30F2C95}" destId="{8C9EDF81-A3ED-4B00-85A3-171C0534F617}" srcOrd="0" destOrd="0" presId="urn:microsoft.com/office/officeart/2005/8/layout/vList2"/>
    <dgm:cxn modelId="{C7AFA9ED-34BB-4E11-AC2E-B3281270ECEC}" type="presOf" srcId="{BBE74F08-62D7-4087-98F2-57BB892121A4}" destId="{15CA5B71-85BC-4C4E-AB6A-7826CAB9E627}" srcOrd="0" destOrd="0" presId="urn:microsoft.com/office/officeart/2005/8/layout/vList2"/>
    <dgm:cxn modelId="{E772EEA0-1D09-456B-9F4D-B06395C9CE57}" type="presParOf" srcId="{AE5EC9D7-142D-4100-92AE-8836EE1E6B11}" destId="{173B1CDF-AC1C-46C7-8E4B-13728E278790}" srcOrd="0" destOrd="0" presId="urn:microsoft.com/office/officeart/2005/8/layout/vList2"/>
    <dgm:cxn modelId="{5D6801A4-EA0B-4863-AB28-37663136EBDE}" type="presParOf" srcId="{AE5EC9D7-142D-4100-92AE-8836EE1E6B11}" destId="{078739B4-E34D-473F-A964-42BFBEA43714}" srcOrd="1" destOrd="0" presId="urn:microsoft.com/office/officeart/2005/8/layout/vList2"/>
    <dgm:cxn modelId="{EAF9AB0E-722E-4522-B382-FCC84FA7F60F}" type="presParOf" srcId="{AE5EC9D7-142D-4100-92AE-8836EE1E6B11}" destId="{15CA5B71-85BC-4C4E-AB6A-7826CAB9E627}" srcOrd="2" destOrd="0" presId="urn:microsoft.com/office/officeart/2005/8/layout/vList2"/>
    <dgm:cxn modelId="{54E96047-E7EB-41B9-9C65-B9EABF6430A8}" type="presParOf" srcId="{AE5EC9D7-142D-4100-92AE-8836EE1E6B11}" destId="{F5925370-C375-4BBF-9C04-8DB4C7F0AE3A}" srcOrd="3" destOrd="0" presId="urn:microsoft.com/office/officeart/2005/8/layout/vList2"/>
    <dgm:cxn modelId="{B5153B54-AEFA-445C-8CA5-39F59208D5D9}" type="presParOf" srcId="{AE5EC9D7-142D-4100-92AE-8836EE1E6B11}" destId="{8C9EDF81-A3ED-4B00-85A3-171C0534F6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47F60A8-E67A-435D-8405-131E57B3CC4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6461FE7-F4AD-40C8-BDF3-1D9AC466B36B}">
      <dgm:prSet/>
      <dgm:spPr/>
      <dgm:t>
        <a:bodyPr/>
        <a:lstStyle/>
        <a:p>
          <a:r>
            <a:rPr lang="en-US"/>
            <a:t>A boat bill of sale should describe more than merely what the boat is</a:t>
          </a:r>
        </a:p>
      </dgm:t>
    </dgm:pt>
    <dgm:pt modelId="{4F421227-4A95-46D5-B0E8-8F2BECD1ADEF}" type="parTrans" cxnId="{73CE3E59-31CB-4EAD-AB42-A3A9E738AAE8}">
      <dgm:prSet/>
      <dgm:spPr/>
      <dgm:t>
        <a:bodyPr/>
        <a:lstStyle/>
        <a:p>
          <a:endParaRPr lang="en-US"/>
        </a:p>
      </dgm:t>
    </dgm:pt>
    <dgm:pt modelId="{AB379733-70D9-4AAF-9C96-22302B483C59}" type="sibTrans" cxnId="{73CE3E59-31CB-4EAD-AB42-A3A9E738AAE8}">
      <dgm:prSet/>
      <dgm:spPr/>
      <dgm:t>
        <a:bodyPr/>
        <a:lstStyle/>
        <a:p>
          <a:endParaRPr lang="en-US"/>
        </a:p>
      </dgm:t>
    </dgm:pt>
    <dgm:pt modelId="{D01C3924-23E6-445D-8E5B-5B52E52317F1}">
      <dgm:prSet/>
      <dgm:spPr/>
      <dgm:t>
        <a:bodyPr/>
        <a:lstStyle/>
        <a:p>
          <a:r>
            <a:rPr lang="en-US"/>
            <a:t>It should detail trailers,  motors, or other equipment, such as fishing gear or water activity accessories included in the sale or transfer</a:t>
          </a:r>
        </a:p>
      </dgm:t>
    </dgm:pt>
    <dgm:pt modelId="{4BE912E0-CB33-4F26-B36B-5898CF2DBB66}" type="parTrans" cxnId="{93254D7A-BE47-48F0-A393-E896A7DF84E2}">
      <dgm:prSet/>
      <dgm:spPr/>
      <dgm:t>
        <a:bodyPr/>
        <a:lstStyle/>
        <a:p>
          <a:endParaRPr lang="en-US"/>
        </a:p>
      </dgm:t>
    </dgm:pt>
    <dgm:pt modelId="{03FD687B-E1D1-4581-9BDB-8821372CC2D8}" type="sibTrans" cxnId="{93254D7A-BE47-48F0-A393-E896A7DF84E2}">
      <dgm:prSet/>
      <dgm:spPr/>
      <dgm:t>
        <a:bodyPr/>
        <a:lstStyle/>
        <a:p>
          <a:endParaRPr lang="en-US"/>
        </a:p>
      </dgm:t>
    </dgm:pt>
    <dgm:pt modelId="{D832344B-54B3-48E3-8175-27D576B738B4}">
      <dgm:prSet/>
      <dgm:spPr/>
      <dgm:t>
        <a:bodyPr/>
        <a:lstStyle/>
        <a:p>
          <a:r>
            <a:rPr lang="en-US"/>
            <a:t>A trailer can be crucial for not only removing a boat from the water, or moving it from one place to another; it also comes in handy for storing a boat during the winter or out of season</a:t>
          </a:r>
        </a:p>
      </dgm:t>
    </dgm:pt>
    <dgm:pt modelId="{86CBB2B2-284C-4A93-B141-5DDF327FC2BD}" type="parTrans" cxnId="{A2BE9DB3-9E46-4FB9-9ED5-4ECA97C805B0}">
      <dgm:prSet/>
      <dgm:spPr/>
      <dgm:t>
        <a:bodyPr/>
        <a:lstStyle/>
        <a:p>
          <a:endParaRPr lang="en-US"/>
        </a:p>
      </dgm:t>
    </dgm:pt>
    <dgm:pt modelId="{CDC0F078-4794-4936-99F5-D1B50E6B6B6E}" type="sibTrans" cxnId="{A2BE9DB3-9E46-4FB9-9ED5-4ECA97C805B0}">
      <dgm:prSet/>
      <dgm:spPr/>
      <dgm:t>
        <a:bodyPr/>
        <a:lstStyle/>
        <a:p>
          <a:endParaRPr lang="en-US"/>
        </a:p>
      </dgm:t>
    </dgm:pt>
    <dgm:pt modelId="{587A159C-609B-4BDE-8851-FDCD42DCD51F}" type="pres">
      <dgm:prSet presAssocID="{F47F60A8-E67A-435D-8405-131E57B3CC4F}" presName="linear" presStyleCnt="0">
        <dgm:presLayoutVars>
          <dgm:animLvl val="lvl"/>
          <dgm:resizeHandles val="exact"/>
        </dgm:presLayoutVars>
      </dgm:prSet>
      <dgm:spPr/>
    </dgm:pt>
    <dgm:pt modelId="{BEF93FD4-7594-4866-AD0B-CBF587CF97F0}" type="pres">
      <dgm:prSet presAssocID="{B6461FE7-F4AD-40C8-BDF3-1D9AC466B36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BCC796-3764-4AB3-B2D9-76C0C78BD866}" type="pres">
      <dgm:prSet presAssocID="{AB379733-70D9-4AAF-9C96-22302B483C59}" presName="spacer" presStyleCnt="0"/>
      <dgm:spPr/>
    </dgm:pt>
    <dgm:pt modelId="{78DA42E3-56E3-4075-852F-5F705F5EEFF3}" type="pres">
      <dgm:prSet presAssocID="{D01C3924-23E6-445D-8E5B-5B52E52317F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548C471-84D4-446F-AB6C-20ACB7E4FD30}" type="pres">
      <dgm:prSet presAssocID="{03FD687B-E1D1-4581-9BDB-8821372CC2D8}" presName="spacer" presStyleCnt="0"/>
      <dgm:spPr/>
    </dgm:pt>
    <dgm:pt modelId="{63B29923-4F99-425E-B081-79ABF61D3126}" type="pres">
      <dgm:prSet presAssocID="{D832344B-54B3-48E3-8175-27D576B738B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E311942-0A33-44FE-9746-2410D82086D4}" type="presOf" srcId="{B6461FE7-F4AD-40C8-BDF3-1D9AC466B36B}" destId="{BEF93FD4-7594-4866-AD0B-CBF587CF97F0}" srcOrd="0" destOrd="0" presId="urn:microsoft.com/office/officeart/2005/8/layout/vList2"/>
    <dgm:cxn modelId="{9DF54373-29DD-4F67-8AA4-4B101F81DE92}" type="presOf" srcId="{D01C3924-23E6-445D-8E5B-5B52E52317F1}" destId="{78DA42E3-56E3-4075-852F-5F705F5EEFF3}" srcOrd="0" destOrd="0" presId="urn:microsoft.com/office/officeart/2005/8/layout/vList2"/>
    <dgm:cxn modelId="{73CE3E59-31CB-4EAD-AB42-A3A9E738AAE8}" srcId="{F47F60A8-E67A-435D-8405-131E57B3CC4F}" destId="{B6461FE7-F4AD-40C8-BDF3-1D9AC466B36B}" srcOrd="0" destOrd="0" parTransId="{4F421227-4A95-46D5-B0E8-8F2BECD1ADEF}" sibTransId="{AB379733-70D9-4AAF-9C96-22302B483C59}"/>
    <dgm:cxn modelId="{93254D7A-BE47-48F0-A393-E896A7DF84E2}" srcId="{F47F60A8-E67A-435D-8405-131E57B3CC4F}" destId="{D01C3924-23E6-445D-8E5B-5B52E52317F1}" srcOrd="1" destOrd="0" parTransId="{4BE912E0-CB33-4F26-B36B-5898CF2DBB66}" sibTransId="{03FD687B-E1D1-4581-9BDB-8821372CC2D8}"/>
    <dgm:cxn modelId="{C5DFF5A7-0F66-4ED3-B741-27A24EBA1962}" type="presOf" srcId="{D832344B-54B3-48E3-8175-27D576B738B4}" destId="{63B29923-4F99-425E-B081-79ABF61D3126}" srcOrd="0" destOrd="0" presId="urn:microsoft.com/office/officeart/2005/8/layout/vList2"/>
    <dgm:cxn modelId="{E0EE9FB2-DFDF-4036-954A-E48D5B430BB9}" type="presOf" srcId="{F47F60A8-E67A-435D-8405-131E57B3CC4F}" destId="{587A159C-609B-4BDE-8851-FDCD42DCD51F}" srcOrd="0" destOrd="0" presId="urn:microsoft.com/office/officeart/2005/8/layout/vList2"/>
    <dgm:cxn modelId="{A2BE9DB3-9E46-4FB9-9ED5-4ECA97C805B0}" srcId="{F47F60A8-E67A-435D-8405-131E57B3CC4F}" destId="{D832344B-54B3-48E3-8175-27D576B738B4}" srcOrd="2" destOrd="0" parTransId="{86CBB2B2-284C-4A93-B141-5DDF327FC2BD}" sibTransId="{CDC0F078-4794-4936-99F5-D1B50E6B6B6E}"/>
    <dgm:cxn modelId="{D65E7E31-CDA8-40E8-AB91-5F46F654E6DA}" type="presParOf" srcId="{587A159C-609B-4BDE-8851-FDCD42DCD51F}" destId="{BEF93FD4-7594-4866-AD0B-CBF587CF97F0}" srcOrd="0" destOrd="0" presId="urn:microsoft.com/office/officeart/2005/8/layout/vList2"/>
    <dgm:cxn modelId="{90F6B4D0-0AF6-4F94-B0FF-B8644BE79FCD}" type="presParOf" srcId="{587A159C-609B-4BDE-8851-FDCD42DCD51F}" destId="{B9BCC796-3764-4AB3-B2D9-76C0C78BD866}" srcOrd="1" destOrd="0" presId="urn:microsoft.com/office/officeart/2005/8/layout/vList2"/>
    <dgm:cxn modelId="{B48B4904-C26B-473D-AE1D-2D2DB7BD5700}" type="presParOf" srcId="{587A159C-609B-4BDE-8851-FDCD42DCD51F}" destId="{78DA42E3-56E3-4075-852F-5F705F5EEFF3}" srcOrd="2" destOrd="0" presId="urn:microsoft.com/office/officeart/2005/8/layout/vList2"/>
    <dgm:cxn modelId="{70BE5E41-110A-4992-AEF3-114F5D45942B}" type="presParOf" srcId="{587A159C-609B-4BDE-8851-FDCD42DCD51F}" destId="{1548C471-84D4-446F-AB6C-20ACB7E4FD30}" srcOrd="3" destOrd="0" presId="urn:microsoft.com/office/officeart/2005/8/layout/vList2"/>
    <dgm:cxn modelId="{4E6517D5-92FE-4C15-8E62-2CC9F11D8D6A}" type="presParOf" srcId="{587A159C-609B-4BDE-8851-FDCD42DCD51F}" destId="{63B29923-4F99-425E-B081-79ABF61D312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610076-FB71-4A15-BF40-A3D11C552EE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D0555F9-EF2E-4B76-871F-7451A4404EDC}">
      <dgm:prSet/>
      <dgm:spPr/>
      <dgm:t>
        <a:bodyPr/>
        <a:lstStyle/>
        <a:p>
          <a:r>
            <a:rPr lang="en-US"/>
            <a:t>A bill of sale documents the transfer of a boat from its owner to its new buyer</a:t>
          </a:r>
        </a:p>
      </dgm:t>
    </dgm:pt>
    <dgm:pt modelId="{9736BB77-3F30-4F95-BF36-1C4F40C8EFE8}" type="parTrans" cxnId="{843495C9-69C4-4515-A850-AA6AEDB599D6}">
      <dgm:prSet/>
      <dgm:spPr/>
      <dgm:t>
        <a:bodyPr/>
        <a:lstStyle/>
        <a:p>
          <a:endParaRPr lang="en-US"/>
        </a:p>
      </dgm:t>
    </dgm:pt>
    <dgm:pt modelId="{FAFDA9D5-3669-4F60-B2FB-B6152C79D731}" type="sibTrans" cxnId="{843495C9-69C4-4515-A850-AA6AEDB599D6}">
      <dgm:prSet/>
      <dgm:spPr/>
      <dgm:t>
        <a:bodyPr/>
        <a:lstStyle/>
        <a:p>
          <a:endParaRPr lang="en-US"/>
        </a:p>
      </dgm:t>
    </dgm:pt>
    <dgm:pt modelId="{4E0BE316-7DEE-4F91-A1B4-EA80529CD9B7}">
      <dgm:prSet/>
      <dgm:spPr/>
      <dgm:t>
        <a:bodyPr/>
        <a:lstStyle/>
        <a:p>
          <a:r>
            <a:rPr lang="en-US"/>
            <a:t>It is an important document that serves the purpose of providing proof of the buyer’s ownership</a:t>
          </a:r>
        </a:p>
      </dgm:t>
    </dgm:pt>
    <dgm:pt modelId="{E5B4A2BA-BDA1-4771-A50E-DFD022062D8B}" type="parTrans" cxnId="{8601A40D-A053-4BC2-AAA5-3C85BC82C202}">
      <dgm:prSet/>
      <dgm:spPr/>
      <dgm:t>
        <a:bodyPr/>
        <a:lstStyle/>
        <a:p>
          <a:endParaRPr lang="en-US"/>
        </a:p>
      </dgm:t>
    </dgm:pt>
    <dgm:pt modelId="{A1662234-8573-434C-BC2E-77AA4F394F97}" type="sibTrans" cxnId="{8601A40D-A053-4BC2-AAA5-3C85BC82C202}">
      <dgm:prSet/>
      <dgm:spPr/>
      <dgm:t>
        <a:bodyPr/>
        <a:lstStyle/>
        <a:p>
          <a:endParaRPr lang="en-US"/>
        </a:p>
      </dgm:t>
    </dgm:pt>
    <dgm:pt modelId="{6A940D51-A18A-4077-B84F-4E997F1C57B0}">
      <dgm:prSet/>
      <dgm:spPr/>
      <dgm:t>
        <a:bodyPr/>
        <a:lstStyle/>
        <a:p>
          <a:r>
            <a:rPr lang="en-US"/>
            <a:t>This will be useful for tax purposes and in case you are stopped/inspected by the USCG; or even in case a theft happens!</a:t>
          </a:r>
        </a:p>
      </dgm:t>
    </dgm:pt>
    <dgm:pt modelId="{01B21F0F-EA13-4C89-911E-464F8D90B3E1}" type="parTrans" cxnId="{0F8E4A98-86AF-4154-85CC-B7DE0DBA0AFA}">
      <dgm:prSet/>
      <dgm:spPr/>
      <dgm:t>
        <a:bodyPr/>
        <a:lstStyle/>
        <a:p>
          <a:endParaRPr lang="en-US"/>
        </a:p>
      </dgm:t>
    </dgm:pt>
    <dgm:pt modelId="{4F109BE4-67D4-4C1A-8309-F440CC6DEF34}" type="sibTrans" cxnId="{0F8E4A98-86AF-4154-85CC-B7DE0DBA0AFA}">
      <dgm:prSet/>
      <dgm:spPr/>
      <dgm:t>
        <a:bodyPr/>
        <a:lstStyle/>
        <a:p>
          <a:endParaRPr lang="en-US"/>
        </a:p>
      </dgm:t>
    </dgm:pt>
    <dgm:pt modelId="{9954F59E-7560-40CE-8222-5383045D94BD}" type="pres">
      <dgm:prSet presAssocID="{06610076-FB71-4A15-BF40-A3D11C552EE9}" presName="linear" presStyleCnt="0">
        <dgm:presLayoutVars>
          <dgm:animLvl val="lvl"/>
          <dgm:resizeHandles val="exact"/>
        </dgm:presLayoutVars>
      </dgm:prSet>
      <dgm:spPr/>
    </dgm:pt>
    <dgm:pt modelId="{594FD6AA-4CA4-4872-B5E9-8199E4EA989A}" type="pres">
      <dgm:prSet presAssocID="{6D0555F9-EF2E-4B76-871F-7451A4404ED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046630-9688-465B-A474-3C284CA52814}" type="pres">
      <dgm:prSet presAssocID="{FAFDA9D5-3669-4F60-B2FB-B6152C79D731}" presName="spacer" presStyleCnt="0"/>
      <dgm:spPr/>
    </dgm:pt>
    <dgm:pt modelId="{07D72247-16D7-4636-805A-E5F746350E14}" type="pres">
      <dgm:prSet presAssocID="{4E0BE316-7DEE-4F91-A1B4-EA80529CD9B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B1B682A-EAD9-48A8-9EF1-D755C7A7D4A9}" type="pres">
      <dgm:prSet presAssocID="{A1662234-8573-434C-BC2E-77AA4F394F97}" presName="spacer" presStyleCnt="0"/>
      <dgm:spPr/>
    </dgm:pt>
    <dgm:pt modelId="{EF564FCA-1D73-4277-A5DC-716A6C4A5E1A}" type="pres">
      <dgm:prSet presAssocID="{6A940D51-A18A-4077-B84F-4E997F1C57B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601A40D-A053-4BC2-AAA5-3C85BC82C202}" srcId="{06610076-FB71-4A15-BF40-A3D11C552EE9}" destId="{4E0BE316-7DEE-4F91-A1B4-EA80529CD9B7}" srcOrd="1" destOrd="0" parTransId="{E5B4A2BA-BDA1-4771-A50E-DFD022062D8B}" sibTransId="{A1662234-8573-434C-BC2E-77AA4F394F97}"/>
    <dgm:cxn modelId="{442AB518-855A-46FF-AED4-F10EC55FCFA2}" type="presOf" srcId="{6A940D51-A18A-4077-B84F-4E997F1C57B0}" destId="{EF564FCA-1D73-4277-A5DC-716A6C4A5E1A}" srcOrd="0" destOrd="0" presId="urn:microsoft.com/office/officeart/2005/8/layout/vList2"/>
    <dgm:cxn modelId="{BF1EF728-EE36-4C68-9D71-4753FFC92F51}" type="presOf" srcId="{4E0BE316-7DEE-4F91-A1B4-EA80529CD9B7}" destId="{07D72247-16D7-4636-805A-E5F746350E14}" srcOrd="0" destOrd="0" presId="urn:microsoft.com/office/officeart/2005/8/layout/vList2"/>
    <dgm:cxn modelId="{E9AC4E44-FDCA-492F-AC3A-1D28F204887D}" type="presOf" srcId="{06610076-FB71-4A15-BF40-A3D11C552EE9}" destId="{9954F59E-7560-40CE-8222-5383045D94BD}" srcOrd="0" destOrd="0" presId="urn:microsoft.com/office/officeart/2005/8/layout/vList2"/>
    <dgm:cxn modelId="{71993251-5FBD-484A-AD4E-AC091C098D8C}" type="presOf" srcId="{6D0555F9-EF2E-4B76-871F-7451A4404EDC}" destId="{594FD6AA-4CA4-4872-B5E9-8199E4EA989A}" srcOrd="0" destOrd="0" presId="urn:microsoft.com/office/officeart/2005/8/layout/vList2"/>
    <dgm:cxn modelId="{0F8E4A98-86AF-4154-85CC-B7DE0DBA0AFA}" srcId="{06610076-FB71-4A15-BF40-A3D11C552EE9}" destId="{6A940D51-A18A-4077-B84F-4E997F1C57B0}" srcOrd="2" destOrd="0" parTransId="{01B21F0F-EA13-4C89-911E-464F8D90B3E1}" sibTransId="{4F109BE4-67D4-4C1A-8309-F440CC6DEF34}"/>
    <dgm:cxn modelId="{843495C9-69C4-4515-A850-AA6AEDB599D6}" srcId="{06610076-FB71-4A15-BF40-A3D11C552EE9}" destId="{6D0555F9-EF2E-4B76-871F-7451A4404EDC}" srcOrd="0" destOrd="0" parTransId="{9736BB77-3F30-4F95-BF36-1C4F40C8EFE8}" sibTransId="{FAFDA9D5-3669-4F60-B2FB-B6152C79D731}"/>
    <dgm:cxn modelId="{79705014-4388-4141-9DFF-E7D40C473FBB}" type="presParOf" srcId="{9954F59E-7560-40CE-8222-5383045D94BD}" destId="{594FD6AA-4CA4-4872-B5E9-8199E4EA989A}" srcOrd="0" destOrd="0" presId="urn:microsoft.com/office/officeart/2005/8/layout/vList2"/>
    <dgm:cxn modelId="{BAD1F905-17CF-443D-B904-389A7FA61F8E}" type="presParOf" srcId="{9954F59E-7560-40CE-8222-5383045D94BD}" destId="{28046630-9688-465B-A474-3C284CA52814}" srcOrd="1" destOrd="0" presId="urn:microsoft.com/office/officeart/2005/8/layout/vList2"/>
    <dgm:cxn modelId="{F0376478-3DFC-41B8-B4EC-66B45925D4C3}" type="presParOf" srcId="{9954F59E-7560-40CE-8222-5383045D94BD}" destId="{07D72247-16D7-4636-805A-E5F746350E14}" srcOrd="2" destOrd="0" presId="urn:microsoft.com/office/officeart/2005/8/layout/vList2"/>
    <dgm:cxn modelId="{FC3DF1E6-9E72-4DB1-81C3-7F91EFC0A78A}" type="presParOf" srcId="{9954F59E-7560-40CE-8222-5383045D94BD}" destId="{1B1B682A-EAD9-48A8-9EF1-D755C7A7D4A9}" srcOrd="3" destOrd="0" presId="urn:microsoft.com/office/officeart/2005/8/layout/vList2"/>
    <dgm:cxn modelId="{21C8DB5B-F0A1-41F5-BE79-5EBC539E0F9B}" type="presParOf" srcId="{9954F59E-7560-40CE-8222-5383045D94BD}" destId="{EF564FCA-1D73-4277-A5DC-716A6C4A5E1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D5C6414-1A33-445F-BE9B-2D631281418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6983991-D090-499D-A167-7843CFA881BB}">
      <dgm:prSet/>
      <dgm:spPr/>
      <dgm:t>
        <a:bodyPr/>
        <a:lstStyle/>
        <a:p>
          <a:r>
            <a:rPr lang="en-US"/>
            <a:t>The bill of sale will clearly state the condition of the craft and its equipment</a:t>
          </a:r>
        </a:p>
      </dgm:t>
    </dgm:pt>
    <dgm:pt modelId="{7C827663-83EB-42A4-8419-39E09C868C8F}" type="parTrans" cxnId="{C2325AC1-67DB-4300-909A-322EA8CF6527}">
      <dgm:prSet/>
      <dgm:spPr/>
      <dgm:t>
        <a:bodyPr/>
        <a:lstStyle/>
        <a:p>
          <a:endParaRPr lang="en-US"/>
        </a:p>
      </dgm:t>
    </dgm:pt>
    <dgm:pt modelId="{88B48463-0850-4093-A9B1-6F9E74B1A6C3}" type="sibTrans" cxnId="{C2325AC1-67DB-4300-909A-322EA8CF6527}">
      <dgm:prSet/>
      <dgm:spPr/>
      <dgm:t>
        <a:bodyPr/>
        <a:lstStyle/>
        <a:p>
          <a:endParaRPr lang="en-US"/>
        </a:p>
      </dgm:t>
    </dgm:pt>
    <dgm:pt modelId="{B463E594-72F7-430C-BCCC-99751E1ED6E0}">
      <dgm:prSet/>
      <dgm:spPr/>
      <dgm:t>
        <a:bodyPr/>
        <a:lstStyle/>
        <a:p>
          <a:r>
            <a:rPr lang="en-US"/>
            <a:t>A boat bill of sale will also inform you the seller has included no representations or implied warranties with the sale</a:t>
          </a:r>
        </a:p>
      </dgm:t>
    </dgm:pt>
    <dgm:pt modelId="{3269F3E5-471C-40D3-9473-10DAC80EA3AC}" type="parTrans" cxnId="{2D164221-5FF3-41E8-8EAD-5EFAE74EBE57}">
      <dgm:prSet/>
      <dgm:spPr/>
      <dgm:t>
        <a:bodyPr/>
        <a:lstStyle/>
        <a:p>
          <a:endParaRPr lang="en-US"/>
        </a:p>
      </dgm:t>
    </dgm:pt>
    <dgm:pt modelId="{EC9582EC-4AF6-478F-BA86-B2A6C3AEC5B2}" type="sibTrans" cxnId="{2D164221-5FF3-41E8-8EAD-5EFAE74EBE57}">
      <dgm:prSet/>
      <dgm:spPr/>
      <dgm:t>
        <a:bodyPr/>
        <a:lstStyle/>
        <a:p>
          <a:endParaRPr lang="en-US"/>
        </a:p>
      </dgm:t>
    </dgm:pt>
    <dgm:pt modelId="{95CEAE4F-A081-4036-9CBA-AC3EC21FDFC3}">
      <dgm:prSet/>
      <dgm:spPr/>
      <dgm:t>
        <a:bodyPr/>
        <a:lstStyle/>
        <a:p>
          <a:r>
            <a:rPr lang="en-US"/>
            <a:t>The buyer will have the opportunity to inspect the boat, along with a mechanic or boat surveyor if they wish to use either</a:t>
          </a:r>
        </a:p>
      </dgm:t>
    </dgm:pt>
    <dgm:pt modelId="{C7899102-6F36-45A1-A4A9-81A099C369FA}" type="parTrans" cxnId="{FB2D972A-EA14-45F4-B412-AF77A6AF7F1F}">
      <dgm:prSet/>
      <dgm:spPr/>
      <dgm:t>
        <a:bodyPr/>
        <a:lstStyle/>
        <a:p>
          <a:endParaRPr lang="en-US"/>
        </a:p>
      </dgm:t>
    </dgm:pt>
    <dgm:pt modelId="{C13D0530-FB8E-4DBE-8A4E-C0192F3E028A}" type="sibTrans" cxnId="{FB2D972A-EA14-45F4-B412-AF77A6AF7F1F}">
      <dgm:prSet/>
      <dgm:spPr/>
      <dgm:t>
        <a:bodyPr/>
        <a:lstStyle/>
        <a:p>
          <a:endParaRPr lang="en-US"/>
        </a:p>
      </dgm:t>
    </dgm:pt>
    <dgm:pt modelId="{0C9E5AD4-A0B5-4B0C-B806-CB66A98040AE}" type="pres">
      <dgm:prSet presAssocID="{1D5C6414-1A33-445F-BE9B-2D6312814181}" presName="linear" presStyleCnt="0">
        <dgm:presLayoutVars>
          <dgm:animLvl val="lvl"/>
          <dgm:resizeHandles val="exact"/>
        </dgm:presLayoutVars>
      </dgm:prSet>
      <dgm:spPr/>
    </dgm:pt>
    <dgm:pt modelId="{F2C7D027-84A7-45A7-A710-29EE12A89AF5}" type="pres">
      <dgm:prSet presAssocID="{06983991-D090-499D-A167-7843CFA881B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96C48B2-CCF8-4F22-A1D5-7140D9A037C0}" type="pres">
      <dgm:prSet presAssocID="{88B48463-0850-4093-A9B1-6F9E74B1A6C3}" presName="spacer" presStyleCnt="0"/>
      <dgm:spPr/>
    </dgm:pt>
    <dgm:pt modelId="{C5EC96AB-5357-48D1-8AE8-B8467E82EB5B}" type="pres">
      <dgm:prSet presAssocID="{B463E594-72F7-430C-BCCC-99751E1ED6E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1CFC0E5-BE8B-46DF-8C74-DE1D82AFBB7F}" type="pres">
      <dgm:prSet presAssocID="{EC9582EC-4AF6-478F-BA86-B2A6C3AEC5B2}" presName="spacer" presStyleCnt="0"/>
      <dgm:spPr/>
    </dgm:pt>
    <dgm:pt modelId="{26AB8A26-0724-4706-B067-839164CDA442}" type="pres">
      <dgm:prSet presAssocID="{95CEAE4F-A081-4036-9CBA-AC3EC21FDFC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D164221-5FF3-41E8-8EAD-5EFAE74EBE57}" srcId="{1D5C6414-1A33-445F-BE9B-2D6312814181}" destId="{B463E594-72F7-430C-BCCC-99751E1ED6E0}" srcOrd="1" destOrd="0" parTransId="{3269F3E5-471C-40D3-9473-10DAC80EA3AC}" sibTransId="{EC9582EC-4AF6-478F-BA86-B2A6C3AEC5B2}"/>
    <dgm:cxn modelId="{FB2D972A-EA14-45F4-B412-AF77A6AF7F1F}" srcId="{1D5C6414-1A33-445F-BE9B-2D6312814181}" destId="{95CEAE4F-A081-4036-9CBA-AC3EC21FDFC3}" srcOrd="2" destOrd="0" parTransId="{C7899102-6F36-45A1-A4A9-81A099C369FA}" sibTransId="{C13D0530-FB8E-4DBE-8A4E-C0192F3E028A}"/>
    <dgm:cxn modelId="{554A823C-D703-48F6-8286-F7310935E710}" type="presOf" srcId="{B463E594-72F7-430C-BCCC-99751E1ED6E0}" destId="{C5EC96AB-5357-48D1-8AE8-B8467E82EB5B}" srcOrd="0" destOrd="0" presId="urn:microsoft.com/office/officeart/2005/8/layout/vList2"/>
    <dgm:cxn modelId="{B8F5A377-8AD8-4193-A2AB-FDD668B58360}" type="presOf" srcId="{06983991-D090-499D-A167-7843CFA881BB}" destId="{F2C7D027-84A7-45A7-A710-29EE12A89AF5}" srcOrd="0" destOrd="0" presId="urn:microsoft.com/office/officeart/2005/8/layout/vList2"/>
    <dgm:cxn modelId="{C2325AC1-67DB-4300-909A-322EA8CF6527}" srcId="{1D5C6414-1A33-445F-BE9B-2D6312814181}" destId="{06983991-D090-499D-A167-7843CFA881BB}" srcOrd="0" destOrd="0" parTransId="{7C827663-83EB-42A4-8419-39E09C868C8F}" sibTransId="{88B48463-0850-4093-A9B1-6F9E74B1A6C3}"/>
    <dgm:cxn modelId="{FDED0ED6-3194-4C69-A25C-BE8EEC4D5230}" type="presOf" srcId="{95CEAE4F-A081-4036-9CBA-AC3EC21FDFC3}" destId="{26AB8A26-0724-4706-B067-839164CDA442}" srcOrd="0" destOrd="0" presId="urn:microsoft.com/office/officeart/2005/8/layout/vList2"/>
    <dgm:cxn modelId="{E041F6ED-B747-4DD1-913C-D787B85F9CED}" type="presOf" srcId="{1D5C6414-1A33-445F-BE9B-2D6312814181}" destId="{0C9E5AD4-A0B5-4B0C-B806-CB66A98040AE}" srcOrd="0" destOrd="0" presId="urn:microsoft.com/office/officeart/2005/8/layout/vList2"/>
    <dgm:cxn modelId="{1E2FB98C-9CAC-473D-A9B4-53D69DDF25B1}" type="presParOf" srcId="{0C9E5AD4-A0B5-4B0C-B806-CB66A98040AE}" destId="{F2C7D027-84A7-45A7-A710-29EE12A89AF5}" srcOrd="0" destOrd="0" presId="urn:microsoft.com/office/officeart/2005/8/layout/vList2"/>
    <dgm:cxn modelId="{94D159E3-3F8A-4337-976A-CF67365D5D3D}" type="presParOf" srcId="{0C9E5AD4-A0B5-4B0C-B806-CB66A98040AE}" destId="{896C48B2-CCF8-4F22-A1D5-7140D9A037C0}" srcOrd="1" destOrd="0" presId="urn:microsoft.com/office/officeart/2005/8/layout/vList2"/>
    <dgm:cxn modelId="{1007E91F-B7D6-4AAC-A824-233890F90523}" type="presParOf" srcId="{0C9E5AD4-A0B5-4B0C-B806-CB66A98040AE}" destId="{C5EC96AB-5357-48D1-8AE8-B8467E82EB5B}" srcOrd="2" destOrd="0" presId="urn:microsoft.com/office/officeart/2005/8/layout/vList2"/>
    <dgm:cxn modelId="{034B86B7-222D-4A36-99BE-60DA256F811A}" type="presParOf" srcId="{0C9E5AD4-A0B5-4B0C-B806-CB66A98040AE}" destId="{B1CFC0E5-BE8B-46DF-8C74-DE1D82AFBB7F}" srcOrd="3" destOrd="0" presId="urn:microsoft.com/office/officeart/2005/8/layout/vList2"/>
    <dgm:cxn modelId="{7E70F6F8-AD7E-474D-BF59-EB4815D179E9}" type="presParOf" srcId="{0C9E5AD4-A0B5-4B0C-B806-CB66A98040AE}" destId="{26AB8A26-0724-4706-B067-839164CDA4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C885EFF-6C38-4ED6-BF2C-FF7517E5E28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CE7FC05-5DC1-4E03-AC72-DF33B40B9E51}">
      <dgm:prSet/>
      <dgm:spPr/>
      <dgm:t>
        <a:bodyPr/>
        <a:lstStyle/>
        <a:p>
          <a:r>
            <a:rPr lang="en-US"/>
            <a:t>Of course, but having the location on the bill of sale gives you, as a buyer, a documented history of the vessel’s life</a:t>
          </a:r>
        </a:p>
      </dgm:t>
    </dgm:pt>
    <dgm:pt modelId="{6883B3A8-71AF-43F9-AE61-B6CB20DBB018}" type="parTrans" cxnId="{8FF45B92-5F1F-462D-967B-D117C7F9C36D}">
      <dgm:prSet/>
      <dgm:spPr/>
      <dgm:t>
        <a:bodyPr/>
        <a:lstStyle/>
        <a:p>
          <a:endParaRPr lang="en-US"/>
        </a:p>
      </dgm:t>
    </dgm:pt>
    <dgm:pt modelId="{A3F25FA6-4074-4ADA-A5D9-8E08F741E054}" type="sibTrans" cxnId="{8FF45B92-5F1F-462D-967B-D117C7F9C36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2BF1189-251A-48C8-B515-B57D4CB544A5}">
      <dgm:prSet/>
      <dgm:spPr/>
      <dgm:t>
        <a:bodyPr/>
        <a:lstStyle/>
        <a:p>
          <a:r>
            <a:rPr lang="en-US"/>
            <a:t>You may not have been aware that the boat was previously berthed 3,000 miles away across the ocean</a:t>
          </a:r>
        </a:p>
      </dgm:t>
    </dgm:pt>
    <dgm:pt modelId="{87ACDA30-8520-4092-9D7B-4DC99211B75E}" type="parTrans" cxnId="{29AE7A6F-8C47-4705-AF18-A18AFBF4A2E1}">
      <dgm:prSet/>
      <dgm:spPr/>
      <dgm:t>
        <a:bodyPr/>
        <a:lstStyle/>
        <a:p>
          <a:endParaRPr lang="en-US"/>
        </a:p>
      </dgm:t>
    </dgm:pt>
    <dgm:pt modelId="{F2B24315-6409-4469-A86C-486F35AF7618}" type="sibTrans" cxnId="{29AE7A6F-8C47-4705-AF18-A18AFBF4A2E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8908A5DF-A3AC-4B34-9903-14E531A6AE5B}">
      <dgm:prSet/>
      <dgm:spPr/>
      <dgm:t>
        <a:bodyPr/>
        <a:lstStyle/>
        <a:p>
          <a:r>
            <a:rPr lang="en-US"/>
            <a:t>That may be insignificant if it’s a cruise liner, but it could require considerable maintenance after such a voyage if it is a smaller craft</a:t>
          </a:r>
        </a:p>
      </dgm:t>
    </dgm:pt>
    <dgm:pt modelId="{2E4A8477-BE62-4CD4-BAAF-E3A4DA758878}" type="parTrans" cxnId="{A122283E-4070-476F-8090-BC65514EBC8E}">
      <dgm:prSet/>
      <dgm:spPr/>
      <dgm:t>
        <a:bodyPr/>
        <a:lstStyle/>
        <a:p>
          <a:endParaRPr lang="en-US"/>
        </a:p>
      </dgm:t>
    </dgm:pt>
    <dgm:pt modelId="{33E36FEA-114A-47AE-9D8F-E6A328EAD0FD}" type="sibTrans" cxnId="{A122283E-4070-476F-8090-BC65514EBC8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F96DC2A-2080-4CA2-853B-839F847D0B0A}" type="pres">
      <dgm:prSet presAssocID="{6C885EFF-6C38-4ED6-BF2C-FF7517E5E28C}" presName="Name0" presStyleCnt="0">
        <dgm:presLayoutVars>
          <dgm:animLvl val="lvl"/>
          <dgm:resizeHandles val="exact"/>
        </dgm:presLayoutVars>
      </dgm:prSet>
      <dgm:spPr/>
    </dgm:pt>
    <dgm:pt modelId="{424B9347-0A14-4F99-92DA-16C6395A7D08}" type="pres">
      <dgm:prSet presAssocID="{5CE7FC05-5DC1-4E03-AC72-DF33B40B9E51}" presName="compositeNode" presStyleCnt="0">
        <dgm:presLayoutVars>
          <dgm:bulletEnabled val="1"/>
        </dgm:presLayoutVars>
      </dgm:prSet>
      <dgm:spPr/>
    </dgm:pt>
    <dgm:pt modelId="{9E2A9BE2-DB25-4A9C-9C2A-B1CE31683577}" type="pres">
      <dgm:prSet presAssocID="{5CE7FC05-5DC1-4E03-AC72-DF33B40B9E51}" presName="bgRect" presStyleLbl="bgAccFollowNode1" presStyleIdx="0" presStyleCnt="3"/>
      <dgm:spPr/>
    </dgm:pt>
    <dgm:pt modelId="{613D4AFE-355A-4330-8925-48D94CBA27A3}" type="pres">
      <dgm:prSet presAssocID="{A3F25FA6-4074-4ADA-A5D9-8E08F741E054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465E3D1F-E47F-4770-9D11-9FCC4371055B}" type="pres">
      <dgm:prSet presAssocID="{5CE7FC05-5DC1-4E03-AC72-DF33B40B9E51}" presName="bottomLine" presStyleLbl="alignNode1" presStyleIdx="1" presStyleCnt="6">
        <dgm:presLayoutVars/>
      </dgm:prSet>
      <dgm:spPr/>
    </dgm:pt>
    <dgm:pt modelId="{AF13D6B7-1C77-4AD1-8BF1-C06C414A7EC3}" type="pres">
      <dgm:prSet presAssocID="{5CE7FC05-5DC1-4E03-AC72-DF33B40B9E51}" presName="nodeText" presStyleLbl="bgAccFollowNode1" presStyleIdx="0" presStyleCnt="3">
        <dgm:presLayoutVars>
          <dgm:bulletEnabled val="1"/>
        </dgm:presLayoutVars>
      </dgm:prSet>
      <dgm:spPr/>
    </dgm:pt>
    <dgm:pt modelId="{8841C532-F390-4DD7-8233-592EB07D7A28}" type="pres">
      <dgm:prSet presAssocID="{A3F25FA6-4074-4ADA-A5D9-8E08F741E054}" presName="sibTrans" presStyleCnt="0"/>
      <dgm:spPr/>
    </dgm:pt>
    <dgm:pt modelId="{901614F3-6B92-45F9-BD61-7DEE82A39949}" type="pres">
      <dgm:prSet presAssocID="{92BF1189-251A-48C8-B515-B57D4CB544A5}" presName="compositeNode" presStyleCnt="0">
        <dgm:presLayoutVars>
          <dgm:bulletEnabled val="1"/>
        </dgm:presLayoutVars>
      </dgm:prSet>
      <dgm:spPr/>
    </dgm:pt>
    <dgm:pt modelId="{1FFC0325-3FB0-45D0-BF19-C6E4A6D1837A}" type="pres">
      <dgm:prSet presAssocID="{92BF1189-251A-48C8-B515-B57D4CB544A5}" presName="bgRect" presStyleLbl="bgAccFollowNode1" presStyleIdx="1" presStyleCnt="3"/>
      <dgm:spPr/>
    </dgm:pt>
    <dgm:pt modelId="{F86B9186-0F90-4A6A-8F2A-6F921E995270}" type="pres">
      <dgm:prSet presAssocID="{F2B24315-6409-4469-A86C-486F35AF7618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088B65C0-8CC2-4942-AB15-550CC25BB1EF}" type="pres">
      <dgm:prSet presAssocID="{92BF1189-251A-48C8-B515-B57D4CB544A5}" presName="bottomLine" presStyleLbl="alignNode1" presStyleIdx="3" presStyleCnt="6">
        <dgm:presLayoutVars/>
      </dgm:prSet>
      <dgm:spPr/>
    </dgm:pt>
    <dgm:pt modelId="{930F87DE-E57C-400D-952B-A034A6CC500A}" type="pres">
      <dgm:prSet presAssocID="{92BF1189-251A-48C8-B515-B57D4CB544A5}" presName="nodeText" presStyleLbl="bgAccFollowNode1" presStyleIdx="1" presStyleCnt="3">
        <dgm:presLayoutVars>
          <dgm:bulletEnabled val="1"/>
        </dgm:presLayoutVars>
      </dgm:prSet>
      <dgm:spPr/>
    </dgm:pt>
    <dgm:pt modelId="{72E641DF-3B6A-4716-BED4-21FE6512E08A}" type="pres">
      <dgm:prSet presAssocID="{F2B24315-6409-4469-A86C-486F35AF7618}" presName="sibTrans" presStyleCnt="0"/>
      <dgm:spPr/>
    </dgm:pt>
    <dgm:pt modelId="{BF8E4FBC-6AC3-4EDB-B089-EAD51838C921}" type="pres">
      <dgm:prSet presAssocID="{8908A5DF-A3AC-4B34-9903-14E531A6AE5B}" presName="compositeNode" presStyleCnt="0">
        <dgm:presLayoutVars>
          <dgm:bulletEnabled val="1"/>
        </dgm:presLayoutVars>
      </dgm:prSet>
      <dgm:spPr/>
    </dgm:pt>
    <dgm:pt modelId="{5F80E21B-D2DF-4743-AE1D-21A95BF46AC8}" type="pres">
      <dgm:prSet presAssocID="{8908A5DF-A3AC-4B34-9903-14E531A6AE5B}" presName="bgRect" presStyleLbl="bgAccFollowNode1" presStyleIdx="2" presStyleCnt="3"/>
      <dgm:spPr/>
    </dgm:pt>
    <dgm:pt modelId="{67906F4F-30F9-4B47-AD33-736B9441B57B}" type="pres">
      <dgm:prSet presAssocID="{33E36FEA-114A-47AE-9D8F-E6A328EAD0FD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38951BE-B901-4E40-B7DD-88FD62033138}" type="pres">
      <dgm:prSet presAssocID="{8908A5DF-A3AC-4B34-9903-14E531A6AE5B}" presName="bottomLine" presStyleLbl="alignNode1" presStyleIdx="5" presStyleCnt="6">
        <dgm:presLayoutVars/>
      </dgm:prSet>
      <dgm:spPr/>
    </dgm:pt>
    <dgm:pt modelId="{BB3EFDEF-3A85-459E-95DF-DC3A4B4ABE9D}" type="pres">
      <dgm:prSet presAssocID="{8908A5DF-A3AC-4B34-9903-14E531A6AE5B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95317D1E-4C16-4DB1-B294-6452A7465323}" type="presOf" srcId="{8908A5DF-A3AC-4B34-9903-14E531A6AE5B}" destId="{BB3EFDEF-3A85-459E-95DF-DC3A4B4ABE9D}" srcOrd="1" destOrd="0" presId="urn:microsoft.com/office/officeart/2016/7/layout/BasicLinearProcessNumbered"/>
    <dgm:cxn modelId="{04E1111F-409B-4E24-B4F5-D86D6C018CC7}" type="presOf" srcId="{A3F25FA6-4074-4ADA-A5D9-8E08F741E054}" destId="{613D4AFE-355A-4330-8925-48D94CBA27A3}" srcOrd="0" destOrd="0" presId="urn:microsoft.com/office/officeart/2016/7/layout/BasicLinearProcessNumbered"/>
    <dgm:cxn modelId="{499CA325-0A30-4FD3-AB33-8C6E31784D9C}" type="presOf" srcId="{5CE7FC05-5DC1-4E03-AC72-DF33B40B9E51}" destId="{9E2A9BE2-DB25-4A9C-9C2A-B1CE31683577}" srcOrd="0" destOrd="0" presId="urn:microsoft.com/office/officeart/2016/7/layout/BasicLinearProcessNumbered"/>
    <dgm:cxn modelId="{A122283E-4070-476F-8090-BC65514EBC8E}" srcId="{6C885EFF-6C38-4ED6-BF2C-FF7517E5E28C}" destId="{8908A5DF-A3AC-4B34-9903-14E531A6AE5B}" srcOrd="2" destOrd="0" parTransId="{2E4A8477-BE62-4CD4-BAAF-E3A4DA758878}" sibTransId="{33E36FEA-114A-47AE-9D8F-E6A328EAD0FD}"/>
    <dgm:cxn modelId="{41BF225E-579A-4B6A-B908-F7E7DCE5C93F}" type="presOf" srcId="{5CE7FC05-5DC1-4E03-AC72-DF33B40B9E51}" destId="{AF13D6B7-1C77-4AD1-8BF1-C06C414A7EC3}" srcOrd="1" destOrd="0" presId="urn:microsoft.com/office/officeart/2016/7/layout/BasicLinearProcessNumbered"/>
    <dgm:cxn modelId="{29AE7A6F-8C47-4705-AF18-A18AFBF4A2E1}" srcId="{6C885EFF-6C38-4ED6-BF2C-FF7517E5E28C}" destId="{92BF1189-251A-48C8-B515-B57D4CB544A5}" srcOrd="1" destOrd="0" parTransId="{87ACDA30-8520-4092-9D7B-4DC99211B75E}" sibTransId="{F2B24315-6409-4469-A86C-486F35AF7618}"/>
    <dgm:cxn modelId="{8FF45B92-5F1F-462D-967B-D117C7F9C36D}" srcId="{6C885EFF-6C38-4ED6-BF2C-FF7517E5E28C}" destId="{5CE7FC05-5DC1-4E03-AC72-DF33B40B9E51}" srcOrd="0" destOrd="0" parTransId="{6883B3A8-71AF-43F9-AE61-B6CB20DBB018}" sibTransId="{A3F25FA6-4074-4ADA-A5D9-8E08F741E054}"/>
    <dgm:cxn modelId="{A1F1729C-6567-4369-AC99-E48CAE113307}" type="presOf" srcId="{92BF1189-251A-48C8-B515-B57D4CB544A5}" destId="{930F87DE-E57C-400D-952B-A034A6CC500A}" srcOrd="1" destOrd="0" presId="urn:microsoft.com/office/officeart/2016/7/layout/BasicLinearProcessNumbered"/>
    <dgm:cxn modelId="{9CD5EF9E-026E-4BB9-9E26-9B4C9CF32983}" type="presOf" srcId="{6C885EFF-6C38-4ED6-BF2C-FF7517E5E28C}" destId="{9F96DC2A-2080-4CA2-853B-839F847D0B0A}" srcOrd="0" destOrd="0" presId="urn:microsoft.com/office/officeart/2016/7/layout/BasicLinearProcessNumbered"/>
    <dgm:cxn modelId="{FAE217B2-DD5E-46DF-855D-BBCC3F790BDE}" type="presOf" srcId="{33E36FEA-114A-47AE-9D8F-E6A328EAD0FD}" destId="{67906F4F-30F9-4B47-AD33-736B9441B57B}" srcOrd="0" destOrd="0" presId="urn:microsoft.com/office/officeart/2016/7/layout/BasicLinearProcessNumbered"/>
    <dgm:cxn modelId="{AB8431C0-4317-4468-A110-8A76DFE96F50}" type="presOf" srcId="{8908A5DF-A3AC-4B34-9903-14E531A6AE5B}" destId="{5F80E21B-D2DF-4743-AE1D-21A95BF46AC8}" srcOrd="0" destOrd="0" presId="urn:microsoft.com/office/officeart/2016/7/layout/BasicLinearProcessNumbered"/>
    <dgm:cxn modelId="{550000C3-7B0D-41A9-80D6-0A7B51FA2A6E}" type="presOf" srcId="{92BF1189-251A-48C8-B515-B57D4CB544A5}" destId="{1FFC0325-3FB0-45D0-BF19-C6E4A6D1837A}" srcOrd="0" destOrd="0" presId="urn:microsoft.com/office/officeart/2016/7/layout/BasicLinearProcessNumbered"/>
    <dgm:cxn modelId="{7250E1F2-1931-4D50-92EB-3705CECDF34D}" type="presOf" srcId="{F2B24315-6409-4469-A86C-486F35AF7618}" destId="{F86B9186-0F90-4A6A-8F2A-6F921E995270}" srcOrd="0" destOrd="0" presId="urn:microsoft.com/office/officeart/2016/7/layout/BasicLinearProcessNumbered"/>
    <dgm:cxn modelId="{F990890C-3E99-4029-8C7F-AFFC9A688EB6}" type="presParOf" srcId="{9F96DC2A-2080-4CA2-853B-839F847D0B0A}" destId="{424B9347-0A14-4F99-92DA-16C6395A7D08}" srcOrd="0" destOrd="0" presId="urn:microsoft.com/office/officeart/2016/7/layout/BasicLinearProcessNumbered"/>
    <dgm:cxn modelId="{76476F66-1C6A-4BF9-8AC4-6A0F9220EE8B}" type="presParOf" srcId="{424B9347-0A14-4F99-92DA-16C6395A7D08}" destId="{9E2A9BE2-DB25-4A9C-9C2A-B1CE31683577}" srcOrd="0" destOrd="0" presId="urn:microsoft.com/office/officeart/2016/7/layout/BasicLinearProcessNumbered"/>
    <dgm:cxn modelId="{5FFE351C-7FA1-4CAE-B11D-F9C7A009E5DB}" type="presParOf" srcId="{424B9347-0A14-4F99-92DA-16C6395A7D08}" destId="{613D4AFE-355A-4330-8925-48D94CBA27A3}" srcOrd="1" destOrd="0" presId="urn:microsoft.com/office/officeart/2016/7/layout/BasicLinearProcessNumbered"/>
    <dgm:cxn modelId="{A4A61A6E-A223-4D0E-A481-CC7BBB12953D}" type="presParOf" srcId="{424B9347-0A14-4F99-92DA-16C6395A7D08}" destId="{465E3D1F-E47F-4770-9D11-9FCC4371055B}" srcOrd="2" destOrd="0" presId="urn:microsoft.com/office/officeart/2016/7/layout/BasicLinearProcessNumbered"/>
    <dgm:cxn modelId="{B451997B-3AD9-4C54-86D6-3A8BD5EBD29B}" type="presParOf" srcId="{424B9347-0A14-4F99-92DA-16C6395A7D08}" destId="{AF13D6B7-1C77-4AD1-8BF1-C06C414A7EC3}" srcOrd="3" destOrd="0" presId="urn:microsoft.com/office/officeart/2016/7/layout/BasicLinearProcessNumbered"/>
    <dgm:cxn modelId="{4CD4600C-C563-4FE6-9A6E-A7E0D963C86E}" type="presParOf" srcId="{9F96DC2A-2080-4CA2-853B-839F847D0B0A}" destId="{8841C532-F390-4DD7-8233-592EB07D7A28}" srcOrd="1" destOrd="0" presId="urn:microsoft.com/office/officeart/2016/7/layout/BasicLinearProcessNumbered"/>
    <dgm:cxn modelId="{233D6B9F-3FF8-4DE5-8B38-E58AD0ED8B37}" type="presParOf" srcId="{9F96DC2A-2080-4CA2-853B-839F847D0B0A}" destId="{901614F3-6B92-45F9-BD61-7DEE82A39949}" srcOrd="2" destOrd="0" presId="urn:microsoft.com/office/officeart/2016/7/layout/BasicLinearProcessNumbered"/>
    <dgm:cxn modelId="{23E002A1-0B2F-43A2-95B3-263519A3E839}" type="presParOf" srcId="{901614F3-6B92-45F9-BD61-7DEE82A39949}" destId="{1FFC0325-3FB0-45D0-BF19-C6E4A6D1837A}" srcOrd="0" destOrd="0" presId="urn:microsoft.com/office/officeart/2016/7/layout/BasicLinearProcessNumbered"/>
    <dgm:cxn modelId="{3C802293-3696-42FB-A86C-1C24B6BE1A2D}" type="presParOf" srcId="{901614F3-6B92-45F9-BD61-7DEE82A39949}" destId="{F86B9186-0F90-4A6A-8F2A-6F921E995270}" srcOrd="1" destOrd="0" presId="urn:microsoft.com/office/officeart/2016/7/layout/BasicLinearProcessNumbered"/>
    <dgm:cxn modelId="{6AEBE93B-A934-44D4-8C7F-DAEFD1E0BAA0}" type="presParOf" srcId="{901614F3-6B92-45F9-BD61-7DEE82A39949}" destId="{088B65C0-8CC2-4942-AB15-550CC25BB1EF}" srcOrd="2" destOrd="0" presId="urn:microsoft.com/office/officeart/2016/7/layout/BasicLinearProcessNumbered"/>
    <dgm:cxn modelId="{6162CF45-E892-4516-B4F4-1F958D4F81C1}" type="presParOf" srcId="{901614F3-6B92-45F9-BD61-7DEE82A39949}" destId="{930F87DE-E57C-400D-952B-A034A6CC500A}" srcOrd="3" destOrd="0" presId="urn:microsoft.com/office/officeart/2016/7/layout/BasicLinearProcessNumbered"/>
    <dgm:cxn modelId="{EE85808B-94EF-4D23-9240-E4D7FDFC77DE}" type="presParOf" srcId="{9F96DC2A-2080-4CA2-853B-839F847D0B0A}" destId="{72E641DF-3B6A-4716-BED4-21FE6512E08A}" srcOrd="3" destOrd="0" presId="urn:microsoft.com/office/officeart/2016/7/layout/BasicLinearProcessNumbered"/>
    <dgm:cxn modelId="{1563C830-42B4-4979-9529-0D3E2C515202}" type="presParOf" srcId="{9F96DC2A-2080-4CA2-853B-839F847D0B0A}" destId="{BF8E4FBC-6AC3-4EDB-B089-EAD51838C921}" srcOrd="4" destOrd="0" presId="urn:microsoft.com/office/officeart/2016/7/layout/BasicLinearProcessNumbered"/>
    <dgm:cxn modelId="{6679F92E-6900-4843-A76B-955E9975EAB1}" type="presParOf" srcId="{BF8E4FBC-6AC3-4EDB-B089-EAD51838C921}" destId="{5F80E21B-D2DF-4743-AE1D-21A95BF46AC8}" srcOrd="0" destOrd="0" presId="urn:microsoft.com/office/officeart/2016/7/layout/BasicLinearProcessNumbered"/>
    <dgm:cxn modelId="{2C80E58A-8B28-412E-B2EC-234DA0C551C3}" type="presParOf" srcId="{BF8E4FBC-6AC3-4EDB-B089-EAD51838C921}" destId="{67906F4F-30F9-4B47-AD33-736B9441B57B}" srcOrd="1" destOrd="0" presId="urn:microsoft.com/office/officeart/2016/7/layout/BasicLinearProcessNumbered"/>
    <dgm:cxn modelId="{7E5D0A03-68D3-4B5B-B451-E0D93C6EC7A0}" type="presParOf" srcId="{BF8E4FBC-6AC3-4EDB-B089-EAD51838C921}" destId="{638951BE-B901-4E40-B7DD-88FD62033138}" srcOrd="2" destOrd="0" presId="urn:microsoft.com/office/officeart/2016/7/layout/BasicLinearProcessNumbered"/>
    <dgm:cxn modelId="{C4C68000-2F51-42EC-B8A8-C83386DBE011}" type="presParOf" srcId="{BF8E4FBC-6AC3-4EDB-B089-EAD51838C921}" destId="{BB3EFDEF-3A85-459E-95DF-DC3A4B4ABE9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D8A1366-D55C-4CA5-8290-0F8BD9B413B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5C0B2E9-4DFA-4BFA-A24C-44EE7FDD500E}">
      <dgm:prSet/>
      <dgm:spPr/>
      <dgm:t>
        <a:bodyPr/>
        <a:lstStyle/>
        <a:p>
          <a:r>
            <a:rPr lang="en-US" dirty="0"/>
            <a:t>A bill of sale gives you the security of knowing who has owned your boat previously</a:t>
          </a:r>
        </a:p>
      </dgm:t>
    </dgm:pt>
    <dgm:pt modelId="{E1D5ED49-0CE5-4826-B4AF-C81714FCCAA7}" type="parTrans" cxnId="{7443196E-B8C6-47AF-99D7-D1B048F34CCF}">
      <dgm:prSet/>
      <dgm:spPr/>
      <dgm:t>
        <a:bodyPr/>
        <a:lstStyle/>
        <a:p>
          <a:endParaRPr lang="en-US"/>
        </a:p>
      </dgm:t>
    </dgm:pt>
    <dgm:pt modelId="{BB61C719-B206-4D77-9CBD-DF8AD4A58AC1}" type="sibTrans" cxnId="{7443196E-B8C6-47AF-99D7-D1B048F34CCF}">
      <dgm:prSet/>
      <dgm:spPr/>
      <dgm:t>
        <a:bodyPr/>
        <a:lstStyle/>
        <a:p>
          <a:endParaRPr lang="en-US"/>
        </a:p>
      </dgm:t>
    </dgm:pt>
    <dgm:pt modelId="{7A7CA15D-2CB6-413F-94FE-31AF54CAA1A5}">
      <dgm:prSet/>
      <dgm:spPr/>
      <dgm:t>
        <a:bodyPr/>
        <a:lstStyle/>
        <a:p>
          <a:r>
            <a:rPr lang="en-US"/>
            <a:t>Should there be any queries about the boat’s activity during a specific period, you can trace the previous owners to provide information</a:t>
          </a:r>
        </a:p>
      </dgm:t>
    </dgm:pt>
    <dgm:pt modelId="{268F5471-5F84-471E-BFF7-8E6F1FF3B678}" type="parTrans" cxnId="{020E0CCF-CEF0-4550-84F5-7D8C96D8FF2E}">
      <dgm:prSet/>
      <dgm:spPr/>
      <dgm:t>
        <a:bodyPr/>
        <a:lstStyle/>
        <a:p>
          <a:endParaRPr lang="en-US"/>
        </a:p>
      </dgm:t>
    </dgm:pt>
    <dgm:pt modelId="{B65D3FC7-EA7D-474F-A9A6-3FB7CD3D6066}" type="sibTrans" cxnId="{020E0CCF-CEF0-4550-84F5-7D8C96D8FF2E}">
      <dgm:prSet/>
      <dgm:spPr/>
      <dgm:t>
        <a:bodyPr/>
        <a:lstStyle/>
        <a:p>
          <a:endParaRPr lang="en-US"/>
        </a:p>
      </dgm:t>
    </dgm:pt>
    <dgm:pt modelId="{0C7AD46A-04C4-4B9D-AE88-63573A24DAAA}" type="pres">
      <dgm:prSet presAssocID="{ED8A1366-D55C-4CA5-8290-0F8BD9B413BB}" presName="linear" presStyleCnt="0">
        <dgm:presLayoutVars>
          <dgm:animLvl val="lvl"/>
          <dgm:resizeHandles val="exact"/>
        </dgm:presLayoutVars>
      </dgm:prSet>
      <dgm:spPr/>
    </dgm:pt>
    <dgm:pt modelId="{01CA524C-86B5-4266-AE2B-158B3F782152}" type="pres">
      <dgm:prSet presAssocID="{65C0B2E9-4DFA-4BFA-A24C-44EE7FDD500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ACD7E69-B034-41E7-8CF2-2DAC71BCBE1B}" type="pres">
      <dgm:prSet presAssocID="{BB61C719-B206-4D77-9CBD-DF8AD4A58AC1}" presName="spacer" presStyleCnt="0"/>
      <dgm:spPr/>
    </dgm:pt>
    <dgm:pt modelId="{DB0B9190-37E6-4245-BF5D-4FBC9C705F5A}" type="pres">
      <dgm:prSet presAssocID="{7A7CA15D-2CB6-413F-94FE-31AF54CAA1A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74E8B39-59AD-4599-86BD-79ADA60C9562}" type="presOf" srcId="{ED8A1366-D55C-4CA5-8290-0F8BD9B413BB}" destId="{0C7AD46A-04C4-4B9D-AE88-63573A24DAAA}" srcOrd="0" destOrd="0" presId="urn:microsoft.com/office/officeart/2005/8/layout/vList2"/>
    <dgm:cxn modelId="{7443196E-B8C6-47AF-99D7-D1B048F34CCF}" srcId="{ED8A1366-D55C-4CA5-8290-0F8BD9B413BB}" destId="{65C0B2E9-4DFA-4BFA-A24C-44EE7FDD500E}" srcOrd="0" destOrd="0" parTransId="{E1D5ED49-0CE5-4826-B4AF-C81714FCCAA7}" sibTransId="{BB61C719-B206-4D77-9CBD-DF8AD4A58AC1}"/>
    <dgm:cxn modelId="{020E0CCF-CEF0-4550-84F5-7D8C96D8FF2E}" srcId="{ED8A1366-D55C-4CA5-8290-0F8BD9B413BB}" destId="{7A7CA15D-2CB6-413F-94FE-31AF54CAA1A5}" srcOrd="1" destOrd="0" parTransId="{268F5471-5F84-471E-BFF7-8E6F1FF3B678}" sibTransId="{B65D3FC7-EA7D-474F-A9A6-3FB7CD3D6066}"/>
    <dgm:cxn modelId="{26F58DEC-0AB0-4B18-9B98-7689C1A36608}" type="presOf" srcId="{7A7CA15D-2CB6-413F-94FE-31AF54CAA1A5}" destId="{DB0B9190-37E6-4245-BF5D-4FBC9C705F5A}" srcOrd="0" destOrd="0" presId="urn:microsoft.com/office/officeart/2005/8/layout/vList2"/>
    <dgm:cxn modelId="{B1A469FF-A4B6-4614-BBB8-D8A0AFE5261A}" type="presOf" srcId="{65C0B2E9-4DFA-4BFA-A24C-44EE7FDD500E}" destId="{01CA524C-86B5-4266-AE2B-158B3F782152}" srcOrd="0" destOrd="0" presId="urn:microsoft.com/office/officeart/2005/8/layout/vList2"/>
    <dgm:cxn modelId="{4DD159D1-06E0-425A-9C2B-3DD589D4F237}" type="presParOf" srcId="{0C7AD46A-04C4-4B9D-AE88-63573A24DAAA}" destId="{01CA524C-86B5-4266-AE2B-158B3F782152}" srcOrd="0" destOrd="0" presId="urn:microsoft.com/office/officeart/2005/8/layout/vList2"/>
    <dgm:cxn modelId="{744200E7-BFD5-4AAF-9E6E-A9DE8729F5AE}" type="presParOf" srcId="{0C7AD46A-04C4-4B9D-AE88-63573A24DAAA}" destId="{0ACD7E69-B034-41E7-8CF2-2DAC71BCBE1B}" srcOrd="1" destOrd="0" presId="urn:microsoft.com/office/officeart/2005/8/layout/vList2"/>
    <dgm:cxn modelId="{0A65F306-6813-421B-AE56-C5EF89B27BEC}" type="presParOf" srcId="{0C7AD46A-04C4-4B9D-AE88-63573A24DAAA}" destId="{DB0B9190-37E6-4245-BF5D-4FBC9C705F5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A2AD3C0-E18E-4D4F-9FB4-9408A11A816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3E11869-FD6C-4A20-97BC-2D408D22F86B}">
      <dgm:prSet/>
      <dgm:spPr/>
      <dgm:t>
        <a:bodyPr/>
        <a:lstStyle/>
        <a:p>
          <a:r>
            <a:rPr lang="en-US"/>
            <a:t>In the era of online commerce, there are many opportunities for unscrupulous sellers to be ‘flexible’ in their descriptions</a:t>
          </a:r>
        </a:p>
      </dgm:t>
    </dgm:pt>
    <dgm:pt modelId="{FD8D29B0-ECD1-4D58-874C-461F41986671}" type="parTrans" cxnId="{FED88370-ED53-42ED-B60D-5D36FE4BC326}">
      <dgm:prSet/>
      <dgm:spPr/>
      <dgm:t>
        <a:bodyPr/>
        <a:lstStyle/>
        <a:p>
          <a:endParaRPr lang="en-US"/>
        </a:p>
      </dgm:t>
    </dgm:pt>
    <dgm:pt modelId="{250E60CF-002B-4D47-8118-C90272487D41}" type="sibTrans" cxnId="{FED88370-ED53-42ED-B60D-5D36FE4BC326}">
      <dgm:prSet/>
      <dgm:spPr/>
      <dgm:t>
        <a:bodyPr/>
        <a:lstStyle/>
        <a:p>
          <a:endParaRPr lang="en-US"/>
        </a:p>
      </dgm:t>
    </dgm:pt>
    <dgm:pt modelId="{2317E28F-AD3F-4665-B3C4-618EB100901C}">
      <dgm:prSet/>
      <dgm:spPr/>
      <dgm:t>
        <a:bodyPr/>
        <a:lstStyle/>
        <a:p>
          <a:r>
            <a:rPr lang="en-US"/>
            <a:t>You might think you will be sailing off into the sunset in a vintage riverboat, only to find it has been used as a restaurant for the past twenty years and is now attached to the quay!</a:t>
          </a:r>
        </a:p>
      </dgm:t>
    </dgm:pt>
    <dgm:pt modelId="{7A67AA7F-71B5-42B3-8666-87761488A77B}" type="parTrans" cxnId="{1C9D5DE2-EFC3-44ED-A71C-A34BE68915EF}">
      <dgm:prSet/>
      <dgm:spPr/>
      <dgm:t>
        <a:bodyPr/>
        <a:lstStyle/>
        <a:p>
          <a:endParaRPr lang="en-US"/>
        </a:p>
      </dgm:t>
    </dgm:pt>
    <dgm:pt modelId="{628C0B6C-2407-4A12-96A0-E77A6375D9CD}" type="sibTrans" cxnId="{1C9D5DE2-EFC3-44ED-A71C-A34BE68915EF}">
      <dgm:prSet/>
      <dgm:spPr/>
      <dgm:t>
        <a:bodyPr/>
        <a:lstStyle/>
        <a:p>
          <a:endParaRPr lang="en-US"/>
        </a:p>
      </dgm:t>
    </dgm:pt>
    <dgm:pt modelId="{AFB7965C-4E3E-4CB5-A1F0-4934503317CD}">
      <dgm:prSet/>
      <dgm:spPr/>
      <dgm:t>
        <a:bodyPr/>
        <a:lstStyle/>
        <a:p>
          <a:r>
            <a:rPr lang="en-US"/>
            <a:t>A bill of sale ensures the asset you are buying is moveable and tangible, so there is no room for underhanded sales tactics</a:t>
          </a:r>
        </a:p>
      </dgm:t>
    </dgm:pt>
    <dgm:pt modelId="{59C1BE54-24D2-46EE-9068-73D4881F08CC}" type="parTrans" cxnId="{CD045D4B-CE14-4843-99B4-C9093858C90B}">
      <dgm:prSet/>
      <dgm:spPr/>
      <dgm:t>
        <a:bodyPr/>
        <a:lstStyle/>
        <a:p>
          <a:endParaRPr lang="en-US"/>
        </a:p>
      </dgm:t>
    </dgm:pt>
    <dgm:pt modelId="{885957CB-378E-4DD8-8188-BFBCF56155F6}" type="sibTrans" cxnId="{CD045D4B-CE14-4843-99B4-C9093858C90B}">
      <dgm:prSet/>
      <dgm:spPr/>
      <dgm:t>
        <a:bodyPr/>
        <a:lstStyle/>
        <a:p>
          <a:endParaRPr lang="en-US"/>
        </a:p>
      </dgm:t>
    </dgm:pt>
    <dgm:pt modelId="{3E981FAF-2A7E-470F-8538-6776A2C85EE7}" type="pres">
      <dgm:prSet presAssocID="{EA2AD3C0-E18E-4D4F-9FB4-9408A11A816D}" presName="linear" presStyleCnt="0">
        <dgm:presLayoutVars>
          <dgm:animLvl val="lvl"/>
          <dgm:resizeHandles val="exact"/>
        </dgm:presLayoutVars>
      </dgm:prSet>
      <dgm:spPr/>
    </dgm:pt>
    <dgm:pt modelId="{2C100BD3-9BF1-4294-A752-914CCD05DEB9}" type="pres">
      <dgm:prSet presAssocID="{53E11869-FD6C-4A20-97BC-2D408D22F86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BC4CA04-911A-45F2-9777-D0F09BACB27A}" type="pres">
      <dgm:prSet presAssocID="{250E60CF-002B-4D47-8118-C90272487D41}" presName="spacer" presStyleCnt="0"/>
      <dgm:spPr/>
    </dgm:pt>
    <dgm:pt modelId="{3C6AB7ED-51F6-4EE5-9B80-B4C932EA7A14}" type="pres">
      <dgm:prSet presAssocID="{2317E28F-AD3F-4665-B3C4-618EB10090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E281FF0-8EDC-4750-8A3B-C1506A6F923A}" type="pres">
      <dgm:prSet presAssocID="{628C0B6C-2407-4A12-96A0-E77A6375D9CD}" presName="spacer" presStyleCnt="0"/>
      <dgm:spPr/>
    </dgm:pt>
    <dgm:pt modelId="{9A417FF9-8A40-48FF-9266-DB896B500B8C}" type="pres">
      <dgm:prSet presAssocID="{AFB7965C-4E3E-4CB5-A1F0-4934503317C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AE7300-C92B-411A-9F36-A533BD24B88E}" type="presOf" srcId="{EA2AD3C0-E18E-4D4F-9FB4-9408A11A816D}" destId="{3E981FAF-2A7E-470F-8538-6776A2C85EE7}" srcOrd="0" destOrd="0" presId="urn:microsoft.com/office/officeart/2005/8/layout/vList2"/>
    <dgm:cxn modelId="{CD045D4B-CE14-4843-99B4-C9093858C90B}" srcId="{EA2AD3C0-E18E-4D4F-9FB4-9408A11A816D}" destId="{AFB7965C-4E3E-4CB5-A1F0-4934503317CD}" srcOrd="2" destOrd="0" parTransId="{59C1BE54-24D2-46EE-9068-73D4881F08CC}" sibTransId="{885957CB-378E-4DD8-8188-BFBCF56155F6}"/>
    <dgm:cxn modelId="{FED88370-ED53-42ED-B60D-5D36FE4BC326}" srcId="{EA2AD3C0-E18E-4D4F-9FB4-9408A11A816D}" destId="{53E11869-FD6C-4A20-97BC-2D408D22F86B}" srcOrd="0" destOrd="0" parTransId="{FD8D29B0-ECD1-4D58-874C-461F41986671}" sibTransId="{250E60CF-002B-4D47-8118-C90272487D41}"/>
    <dgm:cxn modelId="{35EBED7C-A1FB-4718-A32F-9254144BAC30}" type="presOf" srcId="{53E11869-FD6C-4A20-97BC-2D408D22F86B}" destId="{2C100BD3-9BF1-4294-A752-914CCD05DEB9}" srcOrd="0" destOrd="0" presId="urn:microsoft.com/office/officeart/2005/8/layout/vList2"/>
    <dgm:cxn modelId="{CEC13990-1791-4F6C-A55D-85AE2BEFA5EF}" type="presOf" srcId="{2317E28F-AD3F-4665-B3C4-618EB100901C}" destId="{3C6AB7ED-51F6-4EE5-9B80-B4C932EA7A14}" srcOrd="0" destOrd="0" presId="urn:microsoft.com/office/officeart/2005/8/layout/vList2"/>
    <dgm:cxn modelId="{BFAE2BB0-D7AC-4DD8-A6C4-374FEF08B4EB}" type="presOf" srcId="{AFB7965C-4E3E-4CB5-A1F0-4934503317CD}" destId="{9A417FF9-8A40-48FF-9266-DB896B500B8C}" srcOrd="0" destOrd="0" presId="urn:microsoft.com/office/officeart/2005/8/layout/vList2"/>
    <dgm:cxn modelId="{1C9D5DE2-EFC3-44ED-A71C-A34BE68915EF}" srcId="{EA2AD3C0-E18E-4D4F-9FB4-9408A11A816D}" destId="{2317E28F-AD3F-4665-B3C4-618EB100901C}" srcOrd="1" destOrd="0" parTransId="{7A67AA7F-71B5-42B3-8666-87761488A77B}" sibTransId="{628C0B6C-2407-4A12-96A0-E77A6375D9CD}"/>
    <dgm:cxn modelId="{FE5647AE-A119-432A-B688-56A00EAFA506}" type="presParOf" srcId="{3E981FAF-2A7E-470F-8538-6776A2C85EE7}" destId="{2C100BD3-9BF1-4294-A752-914CCD05DEB9}" srcOrd="0" destOrd="0" presId="urn:microsoft.com/office/officeart/2005/8/layout/vList2"/>
    <dgm:cxn modelId="{4F1BF221-289D-4AA8-9E6A-E0AB9E20C452}" type="presParOf" srcId="{3E981FAF-2A7E-470F-8538-6776A2C85EE7}" destId="{ABC4CA04-911A-45F2-9777-D0F09BACB27A}" srcOrd="1" destOrd="0" presId="urn:microsoft.com/office/officeart/2005/8/layout/vList2"/>
    <dgm:cxn modelId="{7DA3C015-CA2B-4868-A5BB-3CBD531A033C}" type="presParOf" srcId="{3E981FAF-2A7E-470F-8538-6776A2C85EE7}" destId="{3C6AB7ED-51F6-4EE5-9B80-B4C932EA7A14}" srcOrd="2" destOrd="0" presId="urn:microsoft.com/office/officeart/2005/8/layout/vList2"/>
    <dgm:cxn modelId="{9EB58250-3ADA-4E40-92F5-6C7EE85FBFE2}" type="presParOf" srcId="{3E981FAF-2A7E-470F-8538-6776A2C85EE7}" destId="{9E281FF0-8EDC-4750-8A3B-C1506A6F923A}" srcOrd="3" destOrd="0" presId="urn:microsoft.com/office/officeart/2005/8/layout/vList2"/>
    <dgm:cxn modelId="{17E24CAC-EA7B-47E7-90ED-981B089A58D5}" type="presParOf" srcId="{3E981FAF-2A7E-470F-8538-6776A2C85EE7}" destId="{9A417FF9-8A40-48FF-9266-DB896B500B8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BD2193A-9009-424F-A68E-9961C4A20DD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0ED01E9-FF1C-4E1A-B38D-7393C9B0E181}">
      <dgm:prSet/>
      <dgm:spPr/>
      <dgm:t>
        <a:bodyPr/>
        <a:lstStyle/>
        <a:p>
          <a:r>
            <a:rPr lang="en-US" dirty="0"/>
            <a:t>We explained what an ‘as is’ condition means earlier</a:t>
          </a:r>
        </a:p>
      </dgm:t>
    </dgm:pt>
    <dgm:pt modelId="{6554E8DD-7088-4206-BF15-C780A4AE17E9}" type="parTrans" cxnId="{5CE555B1-644C-4CFB-9593-5D6EC1CD87C1}">
      <dgm:prSet/>
      <dgm:spPr/>
      <dgm:t>
        <a:bodyPr/>
        <a:lstStyle/>
        <a:p>
          <a:endParaRPr lang="en-US"/>
        </a:p>
      </dgm:t>
    </dgm:pt>
    <dgm:pt modelId="{B1E216CC-5E2E-402B-AFCF-BB5976FE73A1}" type="sibTrans" cxnId="{5CE555B1-644C-4CFB-9593-5D6EC1CD87C1}">
      <dgm:prSet/>
      <dgm:spPr/>
      <dgm:t>
        <a:bodyPr/>
        <a:lstStyle/>
        <a:p>
          <a:endParaRPr lang="en-US"/>
        </a:p>
      </dgm:t>
    </dgm:pt>
    <dgm:pt modelId="{D16E3E3D-BD50-4A99-A993-5A60A549161F}">
      <dgm:prSet/>
      <dgm:spPr/>
      <dgm:t>
        <a:bodyPr/>
        <a:lstStyle/>
        <a:p>
          <a:r>
            <a:rPr lang="en-US" dirty="0"/>
            <a:t>You must understand any ‘as is’ conditions that exist in the sale, as these could influence your decision to buy or the price you’re prepared to pay</a:t>
          </a:r>
        </a:p>
      </dgm:t>
    </dgm:pt>
    <dgm:pt modelId="{DE2A7936-ED0B-4BC6-8D26-D35799312163}" type="parTrans" cxnId="{FED4E232-FF56-438A-B7A5-A9F6EEB85CEF}">
      <dgm:prSet/>
      <dgm:spPr/>
      <dgm:t>
        <a:bodyPr/>
        <a:lstStyle/>
        <a:p>
          <a:endParaRPr lang="en-US"/>
        </a:p>
      </dgm:t>
    </dgm:pt>
    <dgm:pt modelId="{C041F424-D928-4660-9866-95FCAA47BDEE}" type="sibTrans" cxnId="{FED4E232-FF56-438A-B7A5-A9F6EEB85CEF}">
      <dgm:prSet/>
      <dgm:spPr/>
      <dgm:t>
        <a:bodyPr/>
        <a:lstStyle/>
        <a:p>
          <a:endParaRPr lang="en-US"/>
        </a:p>
      </dgm:t>
    </dgm:pt>
    <dgm:pt modelId="{E55927B6-F284-497F-B2B3-C858BB9C3CB2}">
      <dgm:prSet/>
      <dgm:spPr/>
      <dgm:t>
        <a:bodyPr/>
        <a:lstStyle/>
        <a:p>
          <a:r>
            <a:rPr lang="en-US" dirty="0"/>
            <a:t>The bill of sale must include any ‘as is’ conditions, protecting both the buyer and seller from any dispute in the future</a:t>
          </a:r>
        </a:p>
      </dgm:t>
    </dgm:pt>
    <dgm:pt modelId="{F44C70B3-CB2A-4FBC-882D-82A9FB4778A4}" type="parTrans" cxnId="{6B50A20F-6183-4B8F-88EC-E1E81AA165BC}">
      <dgm:prSet/>
      <dgm:spPr/>
      <dgm:t>
        <a:bodyPr/>
        <a:lstStyle/>
        <a:p>
          <a:endParaRPr lang="en-US"/>
        </a:p>
      </dgm:t>
    </dgm:pt>
    <dgm:pt modelId="{4A253139-A8F3-4F7C-9338-F875BD90B5F1}" type="sibTrans" cxnId="{6B50A20F-6183-4B8F-88EC-E1E81AA165BC}">
      <dgm:prSet/>
      <dgm:spPr/>
      <dgm:t>
        <a:bodyPr/>
        <a:lstStyle/>
        <a:p>
          <a:endParaRPr lang="en-US"/>
        </a:p>
      </dgm:t>
    </dgm:pt>
    <dgm:pt modelId="{40CF4370-8986-4302-9A49-662747E9773C}" type="pres">
      <dgm:prSet presAssocID="{5BD2193A-9009-424F-A68E-9961C4A20DD4}" presName="linear" presStyleCnt="0">
        <dgm:presLayoutVars>
          <dgm:animLvl val="lvl"/>
          <dgm:resizeHandles val="exact"/>
        </dgm:presLayoutVars>
      </dgm:prSet>
      <dgm:spPr/>
    </dgm:pt>
    <dgm:pt modelId="{AFFB6DBE-90B8-4AFF-817B-AF963FA23CE0}" type="pres">
      <dgm:prSet presAssocID="{50ED01E9-FF1C-4E1A-B38D-7393C9B0E18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825EA73-3B2A-4364-9196-2F4989CCAFD2}" type="pres">
      <dgm:prSet presAssocID="{B1E216CC-5E2E-402B-AFCF-BB5976FE73A1}" presName="spacer" presStyleCnt="0"/>
      <dgm:spPr/>
    </dgm:pt>
    <dgm:pt modelId="{93526010-65AD-4406-9631-C9C750F13E65}" type="pres">
      <dgm:prSet presAssocID="{D16E3E3D-BD50-4A99-A993-5A60A54916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AC04919-B39A-437D-A350-C2D4B2CC655A}" type="pres">
      <dgm:prSet presAssocID="{C041F424-D928-4660-9866-95FCAA47BDEE}" presName="spacer" presStyleCnt="0"/>
      <dgm:spPr/>
    </dgm:pt>
    <dgm:pt modelId="{DAC2A82E-FE48-40AA-BC99-C3C24F2BB23A}" type="pres">
      <dgm:prSet presAssocID="{E55927B6-F284-497F-B2B3-C858BB9C3CB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4F6960E-A068-4CFB-AC00-25CBEC7A5F76}" type="presOf" srcId="{5BD2193A-9009-424F-A68E-9961C4A20DD4}" destId="{40CF4370-8986-4302-9A49-662747E9773C}" srcOrd="0" destOrd="0" presId="urn:microsoft.com/office/officeart/2005/8/layout/vList2"/>
    <dgm:cxn modelId="{6B50A20F-6183-4B8F-88EC-E1E81AA165BC}" srcId="{5BD2193A-9009-424F-A68E-9961C4A20DD4}" destId="{E55927B6-F284-497F-B2B3-C858BB9C3CB2}" srcOrd="2" destOrd="0" parTransId="{F44C70B3-CB2A-4FBC-882D-82A9FB4778A4}" sibTransId="{4A253139-A8F3-4F7C-9338-F875BD90B5F1}"/>
    <dgm:cxn modelId="{FED4E232-FF56-438A-B7A5-A9F6EEB85CEF}" srcId="{5BD2193A-9009-424F-A68E-9961C4A20DD4}" destId="{D16E3E3D-BD50-4A99-A993-5A60A549161F}" srcOrd="1" destOrd="0" parTransId="{DE2A7936-ED0B-4BC6-8D26-D35799312163}" sibTransId="{C041F424-D928-4660-9866-95FCAA47BDEE}"/>
    <dgm:cxn modelId="{673F8C58-13B9-48D7-B257-065D3FC0467F}" type="presOf" srcId="{50ED01E9-FF1C-4E1A-B38D-7393C9B0E181}" destId="{AFFB6DBE-90B8-4AFF-817B-AF963FA23CE0}" srcOrd="0" destOrd="0" presId="urn:microsoft.com/office/officeart/2005/8/layout/vList2"/>
    <dgm:cxn modelId="{AB108C84-5F66-46FF-84F5-2C5E00C72824}" type="presOf" srcId="{D16E3E3D-BD50-4A99-A993-5A60A549161F}" destId="{93526010-65AD-4406-9631-C9C750F13E65}" srcOrd="0" destOrd="0" presId="urn:microsoft.com/office/officeart/2005/8/layout/vList2"/>
    <dgm:cxn modelId="{0B6594A1-784B-4176-B3F8-EA07252609F4}" type="presOf" srcId="{E55927B6-F284-497F-B2B3-C858BB9C3CB2}" destId="{DAC2A82E-FE48-40AA-BC99-C3C24F2BB23A}" srcOrd="0" destOrd="0" presId="urn:microsoft.com/office/officeart/2005/8/layout/vList2"/>
    <dgm:cxn modelId="{5CE555B1-644C-4CFB-9593-5D6EC1CD87C1}" srcId="{5BD2193A-9009-424F-A68E-9961C4A20DD4}" destId="{50ED01E9-FF1C-4E1A-B38D-7393C9B0E181}" srcOrd="0" destOrd="0" parTransId="{6554E8DD-7088-4206-BF15-C780A4AE17E9}" sibTransId="{B1E216CC-5E2E-402B-AFCF-BB5976FE73A1}"/>
    <dgm:cxn modelId="{2C5D55D2-DA3B-4B94-AC8A-CE24B843E29C}" type="presParOf" srcId="{40CF4370-8986-4302-9A49-662747E9773C}" destId="{AFFB6DBE-90B8-4AFF-817B-AF963FA23CE0}" srcOrd="0" destOrd="0" presId="urn:microsoft.com/office/officeart/2005/8/layout/vList2"/>
    <dgm:cxn modelId="{6A1FABFA-2A77-4A9D-8A07-A6F18C01FB16}" type="presParOf" srcId="{40CF4370-8986-4302-9A49-662747E9773C}" destId="{0825EA73-3B2A-4364-9196-2F4989CCAFD2}" srcOrd="1" destOrd="0" presId="urn:microsoft.com/office/officeart/2005/8/layout/vList2"/>
    <dgm:cxn modelId="{9DA03953-CB77-4ACF-9A14-BBBC2970A7F1}" type="presParOf" srcId="{40CF4370-8986-4302-9A49-662747E9773C}" destId="{93526010-65AD-4406-9631-C9C750F13E65}" srcOrd="2" destOrd="0" presId="urn:microsoft.com/office/officeart/2005/8/layout/vList2"/>
    <dgm:cxn modelId="{9FF74C3E-A83D-4F3E-89E5-B15DBB130F42}" type="presParOf" srcId="{40CF4370-8986-4302-9A49-662747E9773C}" destId="{8AC04919-B39A-437D-A350-C2D4B2CC655A}" srcOrd="3" destOrd="0" presId="urn:microsoft.com/office/officeart/2005/8/layout/vList2"/>
    <dgm:cxn modelId="{3DA61F25-8E1C-47AA-BA4E-2A163AFAD44F}" type="presParOf" srcId="{40CF4370-8986-4302-9A49-662747E9773C}" destId="{DAC2A82E-FE48-40AA-BC99-C3C24F2BB23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A51E0BA-C91A-4E53-BCE5-E9FBA7D124A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4E78311-3E38-4956-B3A5-F2A25DBD7BAB}">
      <dgm:prSet/>
      <dgm:spPr/>
      <dgm:t>
        <a:bodyPr/>
        <a:lstStyle/>
        <a:p>
          <a:r>
            <a:rPr lang="en-US"/>
            <a:t>Fraudulent selling of assets is a serious crime and can cost buyers significant money and stress</a:t>
          </a:r>
        </a:p>
      </dgm:t>
    </dgm:pt>
    <dgm:pt modelId="{3F68C97E-A2E8-4EA4-817D-9D43DD6A33C9}" type="parTrans" cxnId="{74EA202C-1808-4933-BC67-00CF0413E431}">
      <dgm:prSet/>
      <dgm:spPr/>
      <dgm:t>
        <a:bodyPr/>
        <a:lstStyle/>
        <a:p>
          <a:endParaRPr lang="en-US"/>
        </a:p>
      </dgm:t>
    </dgm:pt>
    <dgm:pt modelId="{76C31052-9816-438A-9AFD-0158DB3C4433}" type="sibTrans" cxnId="{74EA202C-1808-4933-BC67-00CF0413E431}">
      <dgm:prSet/>
      <dgm:spPr/>
      <dgm:t>
        <a:bodyPr/>
        <a:lstStyle/>
        <a:p>
          <a:endParaRPr lang="en-US"/>
        </a:p>
      </dgm:t>
    </dgm:pt>
    <dgm:pt modelId="{E12BADFE-D637-4F47-A288-9E7D6B8E04E5}">
      <dgm:prSet/>
      <dgm:spPr/>
      <dgm:t>
        <a:bodyPr/>
        <a:lstStyle/>
        <a:p>
          <a:r>
            <a:rPr lang="en-US"/>
            <a:t>Bills of sale are mandated by law as a measure to restrict the potential for fraud</a:t>
          </a:r>
        </a:p>
      </dgm:t>
    </dgm:pt>
    <dgm:pt modelId="{4CA69503-2653-4062-B7CA-5C9B64EC3008}" type="parTrans" cxnId="{C0DDE6B0-3EDC-49C8-B9F6-8A0449B83F25}">
      <dgm:prSet/>
      <dgm:spPr/>
      <dgm:t>
        <a:bodyPr/>
        <a:lstStyle/>
        <a:p>
          <a:endParaRPr lang="en-US"/>
        </a:p>
      </dgm:t>
    </dgm:pt>
    <dgm:pt modelId="{07CD2110-BF1B-4CD9-8F41-2C801C948B09}" type="sibTrans" cxnId="{C0DDE6B0-3EDC-49C8-B9F6-8A0449B83F25}">
      <dgm:prSet/>
      <dgm:spPr/>
      <dgm:t>
        <a:bodyPr/>
        <a:lstStyle/>
        <a:p>
          <a:endParaRPr lang="en-US"/>
        </a:p>
      </dgm:t>
    </dgm:pt>
    <dgm:pt modelId="{528B7F21-97B7-4AE2-BAA6-6D64E7F80D6B}">
      <dgm:prSet/>
      <dgm:spPr/>
      <dgm:t>
        <a:bodyPr/>
        <a:lstStyle/>
        <a:p>
          <a:r>
            <a:rPr lang="en-US"/>
            <a:t>By ensuring you use a boat bill of sale, you protect yourself as either a buyer or seller</a:t>
          </a:r>
        </a:p>
      </dgm:t>
    </dgm:pt>
    <dgm:pt modelId="{0C277F97-6373-4339-8C42-73C01E10280E}" type="parTrans" cxnId="{B07B9843-F1D8-42F1-B829-BA639693BB6B}">
      <dgm:prSet/>
      <dgm:spPr/>
      <dgm:t>
        <a:bodyPr/>
        <a:lstStyle/>
        <a:p>
          <a:endParaRPr lang="en-US"/>
        </a:p>
      </dgm:t>
    </dgm:pt>
    <dgm:pt modelId="{D05168D5-4B72-4BD4-8F2D-4D52C99AAAE4}" type="sibTrans" cxnId="{B07B9843-F1D8-42F1-B829-BA639693BB6B}">
      <dgm:prSet/>
      <dgm:spPr/>
      <dgm:t>
        <a:bodyPr/>
        <a:lstStyle/>
        <a:p>
          <a:endParaRPr lang="en-US"/>
        </a:p>
      </dgm:t>
    </dgm:pt>
    <dgm:pt modelId="{F2837122-6E60-4003-A7C4-91B09B2BFEA5}" type="pres">
      <dgm:prSet presAssocID="{6A51E0BA-C91A-4E53-BCE5-E9FBA7D124A2}" presName="linear" presStyleCnt="0">
        <dgm:presLayoutVars>
          <dgm:animLvl val="lvl"/>
          <dgm:resizeHandles val="exact"/>
        </dgm:presLayoutVars>
      </dgm:prSet>
      <dgm:spPr/>
    </dgm:pt>
    <dgm:pt modelId="{60931314-CA2C-43BA-A68E-6A532F545BE3}" type="pres">
      <dgm:prSet presAssocID="{64E78311-3E38-4956-B3A5-F2A25DBD7B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9CBA25-8CB9-4EC0-9662-3F0BC5D0172E}" type="pres">
      <dgm:prSet presAssocID="{76C31052-9816-438A-9AFD-0158DB3C4433}" presName="spacer" presStyleCnt="0"/>
      <dgm:spPr/>
    </dgm:pt>
    <dgm:pt modelId="{E04A2359-3B67-4269-80BF-90E26A957911}" type="pres">
      <dgm:prSet presAssocID="{E12BADFE-D637-4F47-A288-9E7D6B8E04E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6225781-AE16-4691-8A5F-15F778639930}" type="pres">
      <dgm:prSet presAssocID="{07CD2110-BF1B-4CD9-8F41-2C801C948B09}" presName="spacer" presStyleCnt="0"/>
      <dgm:spPr/>
    </dgm:pt>
    <dgm:pt modelId="{BADB0BD6-ADEA-4A76-B893-592434840DDD}" type="pres">
      <dgm:prSet presAssocID="{528B7F21-97B7-4AE2-BAA6-6D64E7F80D6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132FC08-E511-46FF-9E0F-2E6DBDBE4BFB}" type="presOf" srcId="{64E78311-3E38-4956-B3A5-F2A25DBD7BAB}" destId="{60931314-CA2C-43BA-A68E-6A532F545BE3}" srcOrd="0" destOrd="0" presId="urn:microsoft.com/office/officeart/2005/8/layout/vList2"/>
    <dgm:cxn modelId="{74EA202C-1808-4933-BC67-00CF0413E431}" srcId="{6A51E0BA-C91A-4E53-BCE5-E9FBA7D124A2}" destId="{64E78311-3E38-4956-B3A5-F2A25DBD7BAB}" srcOrd="0" destOrd="0" parTransId="{3F68C97E-A2E8-4EA4-817D-9D43DD6A33C9}" sibTransId="{76C31052-9816-438A-9AFD-0158DB3C4433}"/>
    <dgm:cxn modelId="{41071641-BFF4-400F-AA90-714A7D3235C3}" type="presOf" srcId="{E12BADFE-D637-4F47-A288-9E7D6B8E04E5}" destId="{E04A2359-3B67-4269-80BF-90E26A957911}" srcOrd="0" destOrd="0" presId="urn:microsoft.com/office/officeart/2005/8/layout/vList2"/>
    <dgm:cxn modelId="{B07B9843-F1D8-42F1-B829-BA639693BB6B}" srcId="{6A51E0BA-C91A-4E53-BCE5-E9FBA7D124A2}" destId="{528B7F21-97B7-4AE2-BAA6-6D64E7F80D6B}" srcOrd="2" destOrd="0" parTransId="{0C277F97-6373-4339-8C42-73C01E10280E}" sibTransId="{D05168D5-4B72-4BD4-8F2D-4D52C99AAAE4}"/>
    <dgm:cxn modelId="{3332C08C-51B3-4D24-84F1-335D881210D9}" type="presOf" srcId="{6A51E0BA-C91A-4E53-BCE5-E9FBA7D124A2}" destId="{F2837122-6E60-4003-A7C4-91B09B2BFEA5}" srcOrd="0" destOrd="0" presId="urn:microsoft.com/office/officeart/2005/8/layout/vList2"/>
    <dgm:cxn modelId="{C0DDE6B0-3EDC-49C8-B9F6-8A0449B83F25}" srcId="{6A51E0BA-C91A-4E53-BCE5-E9FBA7D124A2}" destId="{E12BADFE-D637-4F47-A288-9E7D6B8E04E5}" srcOrd="1" destOrd="0" parTransId="{4CA69503-2653-4062-B7CA-5C9B64EC3008}" sibTransId="{07CD2110-BF1B-4CD9-8F41-2C801C948B09}"/>
    <dgm:cxn modelId="{BB4297CB-76D8-4459-903B-1CDEE7EB2B46}" type="presOf" srcId="{528B7F21-97B7-4AE2-BAA6-6D64E7F80D6B}" destId="{BADB0BD6-ADEA-4A76-B893-592434840DDD}" srcOrd="0" destOrd="0" presId="urn:microsoft.com/office/officeart/2005/8/layout/vList2"/>
    <dgm:cxn modelId="{3468CC2E-1A8D-4AAF-B743-B687389B675B}" type="presParOf" srcId="{F2837122-6E60-4003-A7C4-91B09B2BFEA5}" destId="{60931314-CA2C-43BA-A68E-6A532F545BE3}" srcOrd="0" destOrd="0" presId="urn:microsoft.com/office/officeart/2005/8/layout/vList2"/>
    <dgm:cxn modelId="{85B77BAF-6970-42A4-8FBA-06DEE220B625}" type="presParOf" srcId="{F2837122-6E60-4003-A7C4-91B09B2BFEA5}" destId="{9E9CBA25-8CB9-4EC0-9662-3F0BC5D0172E}" srcOrd="1" destOrd="0" presId="urn:microsoft.com/office/officeart/2005/8/layout/vList2"/>
    <dgm:cxn modelId="{D27395C7-BBB0-45B6-8A3B-B696B55E1D9C}" type="presParOf" srcId="{F2837122-6E60-4003-A7C4-91B09B2BFEA5}" destId="{E04A2359-3B67-4269-80BF-90E26A957911}" srcOrd="2" destOrd="0" presId="urn:microsoft.com/office/officeart/2005/8/layout/vList2"/>
    <dgm:cxn modelId="{BE54E59F-25CB-4E11-A801-BCFC573D9E96}" type="presParOf" srcId="{F2837122-6E60-4003-A7C4-91B09B2BFEA5}" destId="{96225781-AE16-4691-8A5F-15F778639930}" srcOrd="3" destOrd="0" presId="urn:microsoft.com/office/officeart/2005/8/layout/vList2"/>
    <dgm:cxn modelId="{FBC0B3AA-4143-416C-AB1F-2C9BBE00C873}" type="presParOf" srcId="{F2837122-6E60-4003-A7C4-91B09B2BFEA5}" destId="{BADB0BD6-ADEA-4A76-B893-592434840DD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338ABEE-F7C8-4D06-A904-98A739791BB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1826B5-D9C0-44D6-B3EE-DEFBED0227F0}">
      <dgm:prSet/>
      <dgm:spPr/>
      <dgm:t>
        <a:bodyPr/>
        <a:lstStyle/>
        <a:p>
          <a:r>
            <a:rPr lang="en-US"/>
            <a:t>Price is one of the primary considerations in buying or selling a boat</a:t>
          </a:r>
        </a:p>
      </dgm:t>
    </dgm:pt>
    <dgm:pt modelId="{DB568813-101A-4B60-AB63-8404D033F8C8}" type="parTrans" cxnId="{E004CF22-6C55-4817-BC73-272810CC6DBB}">
      <dgm:prSet/>
      <dgm:spPr/>
      <dgm:t>
        <a:bodyPr/>
        <a:lstStyle/>
        <a:p>
          <a:endParaRPr lang="en-US"/>
        </a:p>
      </dgm:t>
    </dgm:pt>
    <dgm:pt modelId="{9692AA2B-2F4A-43A1-A9F7-BB02FE6E0451}" type="sibTrans" cxnId="{E004CF22-6C55-4817-BC73-272810CC6DBB}">
      <dgm:prSet/>
      <dgm:spPr/>
      <dgm:t>
        <a:bodyPr/>
        <a:lstStyle/>
        <a:p>
          <a:endParaRPr lang="en-US"/>
        </a:p>
      </dgm:t>
    </dgm:pt>
    <dgm:pt modelId="{13A5DF2C-0881-430A-80EF-B4B205894432}">
      <dgm:prSet/>
      <dgm:spPr/>
      <dgm:t>
        <a:bodyPr/>
        <a:lstStyle/>
        <a:p>
          <a:r>
            <a:rPr lang="en-US"/>
            <a:t>During negotiations, prices will be offered, declined, revised, and ultimately agreed upon</a:t>
          </a:r>
        </a:p>
      </dgm:t>
    </dgm:pt>
    <dgm:pt modelId="{E8BF495D-F20B-46C9-AC2C-AF434D768AE4}" type="parTrans" cxnId="{53F00CE5-71B6-4FAD-9A61-63F2C9B1EC30}">
      <dgm:prSet/>
      <dgm:spPr/>
      <dgm:t>
        <a:bodyPr/>
        <a:lstStyle/>
        <a:p>
          <a:endParaRPr lang="en-US"/>
        </a:p>
      </dgm:t>
    </dgm:pt>
    <dgm:pt modelId="{10279390-94DD-4151-8FFC-A03FD9F7897A}" type="sibTrans" cxnId="{53F00CE5-71B6-4FAD-9A61-63F2C9B1EC30}">
      <dgm:prSet/>
      <dgm:spPr/>
      <dgm:t>
        <a:bodyPr/>
        <a:lstStyle/>
        <a:p>
          <a:endParaRPr lang="en-US"/>
        </a:p>
      </dgm:t>
    </dgm:pt>
    <dgm:pt modelId="{D5E8C2C5-C4E5-40FF-81F8-1526347AFD12}">
      <dgm:prSet/>
      <dgm:spPr/>
      <dgm:t>
        <a:bodyPr/>
        <a:lstStyle/>
        <a:p>
          <a:r>
            <a:rPr lang="en-US"/>
            <a:t>The bill of sale records the agreed price, so there can be no ambiguity about what you are paying or receiving for the vessel</a:t>
          </a:r>
        </a:p>
      </dgm:t>
    </dgm:pt>
    <dgm:pt modelId="{80258B89-D570-4703-9AF7-E5CBB265DCD1}" type="parTrans" cxnId="{BAE0CFA4-8188-4260-9887-DC7440AC7E01}">
      <dgm:prSet/>
      <dgm:spPr/>
      <dgm:t>
        <a:bodyPr/>
        <a:lstStyle/>
        <a:p>
          <a:endParaRPr lang="en-US"/>
        </a:p>
      </dgm:t>
    </dgm:pt>
    <dgm:pt modelId="{9ADDE380-5931-49F9-9AB3-EEE76A59C1E6}" type="sibTrans" cxnId="{BAE0CFA4-8188-4260-9887-DC7440AC7E01}">
      <dgm:prSet/>
      <dgm:spPr/>
      <dgm:t>
        <a:bodyPr/>
        <a:lstStyle/>
        <a:p>
          <a:endParaRPr lang="en-US"/>
        </a:p>
      </dgm:t>
    </dgm:pt>
    <dgm:pt modelId="{81D00D47-A7A6-4769-A7B0-934D3702A640}" type="pres">
      <dgm:prSet presAssocID="{4338ABEE-F7C8-4D06-A904-98A739791BB9}" presName="linear" presStyleCnt="0">
        <dgm:presLayoutVars>
          <dgm:animLvl val="lvl"/>
          <dgm:resizeHandles val="exact"/>
        </dgm:presLayoutVars>
      </dgm:prSet>
      <dgm:spPr/>
    </dgm:pt>
    <dgm:pt modelId="{0C54377D-7E24-4159-B732-ECD76DD37C5F}" type="pres">
      <dgm:prSet presAssocID="{371826B5-D9C0-44D6-B3EE-DEFBED0227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CBE070-121D-445A-BD19-B5E170863518}" type="pres">
      <dgm:prSet presAssocID="{9692AA2B-2F4A-43A1-A9F7-BB02FE6E0451}" presName="spacer" presStyleCnt="0"/>
      <dgm:spPr/>
    </dgm:pt>
    <dgm:pt modelId="{AA554281-86EF-4451-896A-22D06C90FF77}" type="pres">
      <dgm:prSet presAssocID="{13A5DF2C-0881-430A-80EF-B4B20589443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54F41A9-0E34-4C8B-BF68-E9AF7219D807}" type="pres">
      <dgm:prSet presAssocID="{10279390-94DD-4151-8FFC-A03FD9F7897A}" presName="spacer" presStyleCnt="0"/>
      <dgm:spPr/>
    </dgm:pt>
    <dgm:pt modelId="{3CF210D8-2D56-4EE9-B493-A1F70C7F20AD}" type="pres">
      <dgm:prSet presAssocID="{D5E8C2C5-C4E5-40FF-81F8-1526347AFD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004CF22-6C55-4817-BC73-272810CC6DBB}" srcId="{4338ABEE-F7C8-4D06-A904-98A739791BB9}" destId="{371826B5-D9C0-44D6-B3EE-DEFBED0227F0}" srcOrd="0" destOrd="0" parTransId="{DB568813-101A-4B60-AB63-8404D033F8C8}" sibTransId="{9692AA2B-2F4A-43A1-A9F7-BB02FE6E0451}"/>
    <dgm:cxn modelId="{E22A7571-EFFB-4190-833E-EBCD0D00C588}" type="presOf" srcId="{13A5DF2C-0881-430A-80EF-B4B205894432}" destId="{AA554281-86EF-4451-896A-22D06C90FF77}" srcOrd="0" destOrd="0" presId="urn:microsoft.com/office/officeart/2005/8/layout/vList2"/>
    <dgm:cxn modelId="{BAE0CFA4-8188-4260-9887-DC7440AC7E01}" srcId="{4338ABEE-F7C8-4D06-A904-98A739791BB9}" destId="{D5E8C2C5-C4E5-40FF-81F8-1526347AFD12}" srcOrd="2" destOrd="0" parTransId="{80258B89-D570-4703-9AF7-E5CBB265DCD1}" sibTransId="{9ADDE380-5931-49F9-9AB3-EEE76A59C1E6}"/>
    <dgm:cxn modelId="{53F00CE5-71B6-4FAD-9A61-63F2C9B1EC30}" srcId="{4338ABEE-F7C8-4D06-A904-98A739791BB9}" destId="{13A5DF2C-0881-430A-80EF-B4B205894432}" srcOrd="1" destOrd="0" parTransId="{E8BF495D-F20B-46C9-AC2C-AF434D768AE4}" sibTransId="{10279390-94DD-4151-8FFC-A03FD9F7897A}"/>
    <dgm:cxn modelId="{265CAAEA-D934-45AF-97EC-F6A1BFF64E62}" type="presOf" srcId="{371826B5-D9C0-44D6-B3EE-DEFBED0227F0}" destId="{0C54377D-7E24-4159-B732-ECD76DD37C5F}" srcOrd="0" destOrd="0" presId="urn:microsoft.com/office/officeart/2005/8/layout/vList2"/>
    <dgm:cxn modelId="{9164E5F6-C4BC-4B46-94E8-90C162043247}" type="presOf" srcId="{4338ABEE-F7C8-4D06-A904-98A739791BB9}" destId="{81D00D47-A7A6-4769-A7B0-934D3702A640}" srcOrd="0" destOrd="0" presId="urn:microsoft.com/office/officeart/2005/8/layout/vList2"/>
    <dgm:cxn modelId="{B26C46F8-8DA0-4322-8AD5-A2DA7C1CE07E}" type="presOf" srcId="{D5E8C2C5-C4E5-40FF-81F8-1526347AFD12}" destId="{3CF210D8-2D56-4EE9-B493-A1F70C7F20AD}" srcOrd="0" destOrd="0" presId="urn:microsoft.com/office/officeart/2005/8/layout/vList2"/>
    <dgm:cxn modelId="{F2AFCCA1-BC18-49E3-8DDE-5FDA35A776D8}" type="presParOf" srcId="{81D00D47-A7A6-4769-A7B0-934D3702A640}" destId="{0C54377D-7E24-4159-B732-ECD76DD37C5F}" srcOrd="0" destOrd="0" presId="urn:microsoft.com/office/officeart/2005/8/layout/vList2"/>
    <dgm:cxn modelId="{199D0FA9-B3C7-46C2-8A09-DDBD832E6FDB}" type="presParOf" srcId="{81D00D47-A7A6-4769-A7B0-934D3702A640}" destId="{70CBE070-121D-445A-BD19-B5E170863518}" srcOrd="1" destOrd="0" presId="urn:microsoft.com/office/officeart/2005/8/layout/vList2"/>
    <dgm:cxn modelId="{067424C2-34A5-4ADB-9A42-5429542AD0F8}" type="presParOf" srcId="{81D00D47-A7A6-4769-A7B0-934D3702A640}" destId="{AA554281-86EF-4451-896A-22D06C90FF77}" srcOrd="2" destOrd="0" presId="urn:microsoft.com/office/officeart/2005/8/layout/vList2"/>
    <dgm:cxn modelId="{3F6FA17E-2540-4C14-84D1-BD48EA78FD14}" type="presParOf" srcId="{81D00D47-A7A6-4769-A7B0-934D3702A640}" destId="{654F41A9-0E34-4C8B-BF68-E9AF7219D807}" srcOrd="3" destOrd="0" presId="urn:microsoft.com/office/officeart/2005/8/layout/vList2"/>
    <dgm:cxn modelId="{C8C24176-9240-4939-AB09-CB4F46FDC6AB}" type="presParOf" srcId="{81D00D47-A7A6-4769-A7B0-934D3702A640}" destId="{3CF210D8-2D56-4EE9-B493-A1F70C7F20A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EEA940B-EA4E-466C-83AA-593DE359EAE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4A8D6E-E3E6-4D92-86DA-6DB0CBE2C83D}">
      <dgm:prSet/>
      <dgm:spPr/>
      <dgm:t>
        <a:bodyPr/>
        <a:lstStyle/>
        <a:p>
          <a:r>
            <a:rPr lang="en-US"/>
            <a:t>What price is the boat?</a:t>
          </a:r>
        </a:p>
      </dgm:t>
    </dgm:pt>
    <dgm:pt modelId="{525ED1A4-D5AD-45FA-8369-F52D4EC8AA76}" type="parTrans" cxnId="{90C921CB-3A71-41FD-A71C-43A111ECCF6A}">
      <dgm:prSet/>
      <dgm:spPr/>
      <dgm:t>
        <a:bodyPr/>
        <a:lstStyle/>
        <a:p>
          <a:endParaRPr lang="en-US"/>
        </a:p>
      </dgm:t>
    </dgm:pt>
    <dgm:pt modelId="{EBFC0EC8-22A4-4066-B206-6625F77DBA81}" type="sibTrans" cxnId="{90C921CB-3A71-41FD-A71C-43A111ECCF6A}">
      <dgm:prSet/>
      <dgm:spPr/>
      <dgm:t>
        <a:bodyPr/>
        <a:lstStyle/>
        <a:p>
          <a:endParaRPr lang="en-US"/>
        </a:p>
      </dgm:t>
    </dgm:pt>
    <dgm:pt modelId="{11A35103-7FE3-481C-B644-AE5CEDC45D46}">
      <dgm:prSet/>
      <dgm:spPr/>
      <dgm:t>
        <a:bodyPr/>
        <a:lstStyle/>
        <a:p>
          <a:r>
            <a:rPr lang="en-US"/>
            <a:t>Who is the boat’s seller?</a:t>
          </a:r>
        </a:p>
      </dgm:t>
    </dgm:pt>
    <dgm:pt modelId="{D83AFBAB-DE62-4505-BC72-300516B9ED8E}" type="parTrans" cxnId="{1958535C-1A3C-49ED-AE9B-21B0E8590E3E}">
      <dgm:prSet/>
      <dgm:spPr/>
      <dgm:t>
        <a:bodyPr/>
        <a:lstStyle/>
        <a:p>
          <a:endParaRPr lang="en-US"/>
        </a:p>
      </dgm:t>
    </dgm:pt>
    <dgm:pt modelId="{F1683742-051D-40A3-BBD3-210601C67E22}" type="sibTrans" cxnId="{1958535C-1A3C-49ED-AE9B-21B0E8590E3E}">
      <dgm:prSet/>
      <dgm:spPr/>
      <dgm:t>
        <a:bodyPr/>
        <a:lstStyle/>
        <a:p>
          <a:endParaRPr lang="en-US"/>
        </a:p>
      </dgm:t>
    </dgm:pt>
    <dgm:pt modelId="{44DB3071-1ADE-4D16-87DD-C1D169F7E3EE}">
      <dgm:prSet/>
      <dgm:spPr/>
      <dgm:t>
        <a:bodyPr/>
        <a:lstStyle/>
        <a:p>
          <a:r>
            <a:rPr lang="en-US"/>
            <a:t>Who is the boat’s buyer?</a:t>
          </a:r>
        </a:p>
      </dgm:t>
    </dgm:pt>
    <dgm:pt modelId="{D05969C8-4F8F-4181-AB46-3970326D2F46}" type="parTrans" cxnId="{1479F26A-34B7-4CB2-8802-1AC26576C86F}">
      <dgm:prSet/>
      <dgm:spPr/>
      <dgm:t>
        <a:bodyPr/>
        <a:lstStyle/>
        <a:p>
          <a:endParaRPr lang="en-US"/>
        </a:p>
      </dgm:t>
    </dgm:pt>
    <dgm:pt modelId="{77D1025D-7609-4FA8-90E3-288C402E4380}" type="sibTrans" cxnId="{1479F26A-34B7-4CB2-8802-1AC26576C86F}">
      <dgm:prSet/>
      <dgm:spPr/>
      <dgm:t>
        <a:bodyPr/>
        <a:lstStyle/>
        <a:p>
          <a:endParaRPr lang="en-US"/>
        </a:p>
      </dgm:t>
    </dgm:pt>
    <dgm:pt modelId="{6B91C21F-B2A6-4E5A-AFCB-46B46E1ACEEB}">
      <dgm:prSet/>
      <dgm:spPr/>
      <dgm:t>
        <a:bodyPr/>
        <a:lstStyle/>
        <a:p>
          <a:r>
            <a:rPr lang="en-US"/>
            <a:t>What is the boat’s condition?</a:t>
          </a:r>
        </a:p>
      </dgm:t>
    </dgm:pt>
    <dgm:pt modelId="{2906694F-3900-4520-9672-E0E34ED0F9A2}" type="parTrans" cxnId="{A3968978-1FA0-44D9-8B98-1655A36573F2}">
      <dgm:prSet/>
      <dgm:spPr/>
      <dgm:t>
        <a:bodyPr/>
        <a:lstStyle/>
        <a:p>
          <a:endParaRPr lang="en-US"/>
        </a:p>
      </dgm:t>
    </dgm:pt>
    <dgm:pt modelId="{76776B38-658D-436E-AC41-649982FA04A9}" type="sibTrans" cxnId="{A3968978-1FA0-44D9-8B98-1655A36573F2}">
      <dgm:prSet/>
      <dgm:spPr/>
      <dgm:t>
        <a:bodyPr/>
        <a:lstStyle/>
        <a:p>
          <a:endParaRPr lang="en-US"/>
        </a:p>
      </dgm:t>
    </dgm:pt>
    <dgm:pt modelId="{39441C6D-09FD-41D0-9EAD-F764FCD739B0}">
      <dgm:prSet/>
      <dgm:spPr/>
      <dgm:t>
        <a:bodyPr/>
        <a:lstStyle/>
        <a:p>
          <a:r>
            <a:rPr lang="en-US" dirty="0"/>
            <a:t>boat’s make and model</a:t>
          </a:r>
        </a:p>
      </dgm:t>
    </dgm:pt>
    <dgm:pt modelId="{5624D78D-7B3B-406A-A674-61413C3744EB}" type="parTrans" cxnId="{4DB8FD04-529D-4850-A087-DE0D0892651E}">
      <dgm:prSet/>
      <dgm:spPr/>
      <dgm:t>
        <a:bodyPr/>
        <a:lstStyle/>
        <a:p>
          <a:endParaRPr lang="en-US"/>
        </a:p>
      </dgm:t>
    </dgm:pt>
    <dgm:pt modelId="{5064BF9F-1878-42AD-B8B2-044AC6DBDE13}" type="sibTrans" cxnId="{4DB8FD04-529D-4850-A087-DE0D0892651E}">
      <dgm:prSet/>
      <dgm:spPr/>
      <dgm:t>
        <a:bodyPr/>
        <a:lstStyle/>
        <a:p>
          <a:endParaRPr lang="en-US"/>
        </a:p>
      </dgm:t>
    </dgm:pt>
    <dgm:pt modelId="{ED4E508F-449D-4D6E-8D20-9AE452C58000}">
      <dgm:prSet/>
      <dgm:spPr/>
      <dgm:t>
        <a:bodyPr/>
        <a:lstStyle/>
        <a:p>
          <a:r>
            <a:rPr lang="en-US" dirty="0"/>
            <a:t>boat’s location</a:t>
          </a:r>
        </a:p>
      </dgm:t>
    </dgm:pt>
    <dgm:pt modelId="{90E34562-767B-41F7-8883-D966FE75A373}" type="parTrans" cxnId="{C5882B3A-3790-4E8C-98D2-DDB19E2A279E}">
      <dgm:prSet/>
      <dgm:spPr/>
      <dgm:t>
        <a:bodyPr/>
        <a:lstStyle/>
        <a:p>
          <a:endParaRPr lang="en-US"/>
        </a:p>
      </dgm:t>
    </dgm:pt>
    <dgm:pt modelId="{0CF0CED6-D238-412D-90C3-959A99C576B3}" type="sibTrans" cxnId="{C5882B3A-3790-4E8C-98D2-DDB19E2A279E}">
      <dgm:prSet/>
      <dgm:spPr/>
      <dgm:t>
        <a:bodyPr/>
        <a:lstStyle/>
        <a:p>
          <a:endParaRPr lang="en-US"/>
        </a:p>
      </dgm:t>
    </dgm:pt>
    <dgm:pt modelId="{8F45B12C-068F-4F98-9117-BEFC3715B4FD}" type="pres">
      <dgm:prSet presAssocID="{7EEA940B-EA4E-466C-83AA-593DE359EAED}" presName="diagram" presStyleCnt="0">
        <dgm:presLayoutVars>
          <dgm:dir/>
          <dgm:resizeHandles val="exact"/>
        </dgm:presLayoutVars>
      </dgm:prSet>
      <dgm:spPr/>
    </dgm:pt>
    <dgm:pt modelId="{BD9FCBA0-8E0C-4363-8BF1-CCFE2F07EF68}" type="pres">
      <dgm:prSet presAssocID="{D24A8D6E-E3E6-4D92-86DA-6DB0CBE2C83D}" presName="node" presStyleLbl="node1" presStyleIdx="0" presStyleCnt="6">
        <dgm:presLayoutVars>
          <dgm:bulletEnabled val="1"/>
        </dgm:presLayoutVars>
      </dgm:prSet>
      <dgm:spPr/>
    </dgm:pt>
    <dgm:pt modelId="{FB30F24F-B78D-4A5A-B7A4-989A66D7D28E}" type="pres">
      <dgm:prSet presAssocID="{EBFC0EC8-22A4-4066-B206-6625F77DBA81}" presName="sibTrans" presStyleCnt="0"/>
      <dgm:spPr/>
    </dgm:pt>
    <dgm:pt modelId="{E62F33AB-0B39-4C88-853F-533067B7973D}" type="pres">
      <dgm:prSet presAssocID="{11A35103-7FE3-481C-B644-AE5CEDC45D46}" presName="node" presStyleLbl="node1" presStyleIdx="1" presStyleCnt="6">
        <dgm:presLayoutVars>
          <dgm:bulletEnabled val="1"/>
        </dgm:presLayoutVars>
      </dgm:prSet>
      <dgm:spPr/>
    </dgm:pt>
    <dgm:pt modelId="{456B8CBB-85DB-409F-907A-4962626DF20D}" type="pres">
      <dgm:prSet presAssocID="{F1683742-051D-40A3-BBD3-210601C67E22}" presName="sibTrans" presStyleCnt="0"/>
      <dgm:spPr/>
    </dgm:pt>
    <dgm:pt modelId="{80AE6A12-A890-452D-9472-AF575A834851}" type="pres">
      <dgm:prSet presAssocID="{44DB3071-1ADE-4D16-87DD-C1D169F7E3EE}" presName="node" presStyleLbl="node1" presStyleIdx="2" presStyleCnt="6">
        <dgm:presLayoutVars>
          <dgm:bulletEnabled val="1"/>
        </dgm:presLayoutVars>
      </dgm:prSet>
      <dgm:spPr/>
    </dgm:pt>
    <dgm:pt modelId="{0698BEC9-6F78-46FF-8A5D-DB3E1684A830}" type="pres">
      <dgm:prSet presAssocID="{77D1025D-7609-4FA8-90E3-288C402E4380}" presName="sibTrans" presStyleCnt="0"/>
      <dgm:spPr/>
    </dgm:pt>
    <dgm:pt modelId="{EB6E334D-C1EA-4156-91BB-97524A6166C6}" type="pres">
      <dgm:prSet presAssocID="{6B91C21F-B2A6-4E5A-AFCB-46B46E1ACEEB}" presName="node" presStyleLbl="node1" presStyleIdx="3" presStyleCnt="6">
        <dgm:presLayoutVars>
          <dgm:bulletEnabled val="1"/>
        </dgm:presLayoutVars>
      </dgm:prSet>
      <dgm:spPr/>
    </dgm:pt>
    <dgm:pt modelId="{3BD0BA2C-FE3D-4262-93AA-152E42DB1117}" type="pres">
      <dgm:prSet presAssocID="{76776B38-658D-436E-AC41-649982FA04A9}" presName="sibTrans" presStyleCnt="0"/>
      <dgm:spPr/>
    </dgm:pt>
    <dgm:pt modelId="{69B511C6-B8EE-4DF4-A42D-2C2293C06835}" type="pres">
      <dgm:prSet presAssocID="{39441C6D-09FD-41D0-9EAD-F764FCD739B0}" presName="node" presStyleLbl="node1" presStyleIdx="4" presStyleCnt="6">
        <dgm:presLayoutVars>
          <dgm:bulletEnabled val="1"/>
        </dgm:presLayoutVars>
      </dgm:prSet>
      <dgm:spPr/>
    </dgm:pt>
    <dgm:pt modelId="{C7BC3301-5171-4563-8908-765161764BC3}" type="pres">
      <dgm:prSet presAssocID="{5064BF9F-1878-42AD-B8B2-044AC6DBDE13}" presName="sibTrans" presStyleCnt="0"/>
      <dgm:spPr/>
    </dgm:pt>
    <dgm:pt modelId="{13404AFF-BFB9-4101-B399-FC57E5C7FFF4}" type="pres">
      <dgm:prSet presAssocID="{ED4E508F-449D-4D6E-8D20-9AE452C58000}" presName="node" presStyleLbl="node1" presStyleIdx="5" presStyleCnt="6">
        <dgm:presLayoutVars>
          <dgm:bulletEnabled val="1"/>
        </dgm:presLayoutVars>
      </dgm:prSet>
      <dgm:spPr/>
    </dgm:pt>
  </dgm:ptLst>
  <dgm:cxnLst>
    <dgm:cxn modelId="{73D6E003-A6D9-44F2-8653-4ED2833944AE}" type="presOf" srcId="{6B91C21F-B2A6-4E5A-AFCB-46B46E1ACEEB}" destId="{EB6E334D-C1EA-4156-91BB-97524A6166C6}" srcOrd="0" destOrd="0" presId="urn:microsoft.com/office/officeart/2005/8/layout/default"/>
    <dgm:cxn modelId="{4DB8FD04-529D-4850-A087-DE0D0892651E}" srcId="{7EEA940B-EA4E-466C-83AA-593DE359EAED}" destId="{39441C6D-09FD-41D0-9EAD-F764FCD739B0}" srcOrd="4" destOrd="0" parTransId="{5624D78D-7B3B-406A-A674-61413C3744EB}" sibTransId="{5064BF9F-1878-42AD-B8B2-044AC6DBDE13}"/>
    <dgm:cxn modelId="{A92D721B-E106-4FF6-9F36-53D11E343707}" type="presOf" srcId="{11A35103-7FE3-481C-B644-AE5CEDC45D46}" destId="{E62F33AB-0B39-4C88-853F-533067B7973D}" srcOrd="0" destOrd="0" presId="urn:microsoft.com/office/officeart/2005/8/layout/default"/>
    <dgm:cxn modelId="{C5882B3A-3790-4E8C-98D2-DDB19E2A279E}" srcId="{7EEA940B-EA4E-466C-83AA-593DE359EAED}" destId="{ED4E508F-449D-4D6E-8D20-9AE452C58000}" srcOrd="5" destOrd="0" parTransId="{90E34562-767B-41F7-8883-D966FE75A373}" sibTransId="{0CF0CED6-D238-412D-90C3-959A99C576B3}"/>
    <dgm:cxn modelId="{1958535C-1A3C-49ED-AE9B-21B0E8590E3E}" srcId="{7EEA940B-EA4E-466C-83AA-593DE359EAED}" destId="{11A35103-7FE3-481C-B644-AE5CEDC45D46}" srcOrd="1" destOrd="0" parTransId="{D83AFBAB-DE62-4505-BC72-300516B9ED8E}" sibTransId="{F1683742-051D-40A3-BBD3-210601C67E22}"/>
    <dgm:cxn modelId="{503C9862-2A88-4434-B7BD-6788D78767E4}" type="presOf" srcId="{44DB3071-1ADE-4D16-87DD-C1D169F7E3EE}" destId="{80AE6A12-A890-452D-9472-AF575A834851}" srcOrd="0" destOrd="0" presId="urn:microsoft.com/office/officeart/2005/8/layout/default"/>
    <dgm:cxn modelId="{1479F26A-34B7-4CB2-8802-1AC26576C86F}" srcId="{7EEA940B-EA4E-466C-83AA-593DE359EAED}" destId="{44DB3071-1ADE-4D16-87DD-C1D169F7E3EE}" srcOrd="2" destOrd="0" parTransId="{D05969C8-4F8F-4181-AB46-3970326D2F46}" sibTransId="{77D1025D-7609-4FA8-90E3-288C402E4380}"/>
    <dgm:cxn modelId="{A3968978-1FA0-44D9-8B98-1655A36573F2}" srcId="{7EEA940B-EA4E-466C-83AA-593DE359EAED}" destId="{6B91C21F-B2A6-4E5A-AFCB-46B46E1ACEEB}" srcOrd="3" destOrd="0" parTransId="{2906694F-3900-4520-9672-E0E34ED0F9A2}" sibTransId="{76776B38-658D-436E-AC41-649982FA04A9}"/>
    <dgm:cxn modelId="{B21F63C0-BB52-432A-A0C5-CFE00EFB8FA2}" type="presOf" srcId="{39441C6D-09FD-41D0-9EAD-F764FCD739B0}" destId="{69B511C6-B8EE-4DF4-A42D-2C2293C06835}" srcOrd="0" destOrd="0" presId="urn:microsoft.com/office/officeart/2005/8/layout/default"/>
    <dgm:cxn modelId="{69DCE2C6-26BF-4869-A060-8F055B2725CE}" type="presOf" srcId="{ED4E508F-449D-4D6E-8D20-9AE452C58000}" destId="{13404AFF-BFB9-4101-B399-FC57E5C7FFF4}" srcOrd="0" destOrd="0" presId="urn:microsoft.com/office/officeart/2005/8/layout/default"/>
    <dgm:cxn modelId="{90C921CB-3A71-41FD-A71C-43A111ECCF6A}" srcId="{7EEA940B-EA4E-466C-83AA-593DE359EAED}" destId="{D24A8D6E-E3E6-4D92-86DA-6DB0CBE2C83D}" srcOrd="0" destOrd="0" parTransId="{525ED1A4-D5AD-45FA-8369-F52D4EC8AA76}" sibTransId="{EBFC0EC8-22A4-4066-B206-6625F77DBA81}"/>
    <dgm:cxn modelId="{AA6BE6DC-4C01-4C94-B9B1-B082EFD66BFB}" type="presOf" srcId="{7EEA940B-EA4E-466C-83AA-593DE359EAED}" destId="{8F45B12C-068F-4F98-9117-BEFC3715B4FD}" srcOrd="0" destOrd="0" presId="urn:microsoft.com/office/officeart/2005/8/layout/default"/>
    <dgm:cxn modelId="{CD6BF6FC-7DD3-4DBE-8A00-EF6D843C804D}" type="presOf" srcId="{D24A8D6E-E3E6-4D92-86DA-6DB0CBE2C83D}" destId="{BD9FCBA0-8E0C-4363-8BF1-CCFE2F07EF68}" srcOrd="0" destOrd="0" presId="urn:microsoft.com/office/officeart/2005/8/layout/default"/>
    <dgm:cxn modelId="{FC7F9B8A-3AB6-460E-B6D6-FBCCE716BACF}" type="presParOf" srcId="{8F45B12C-068F-4F98-9117-BEFC3715B4FD}" destId="{BD9FCBA0-8E0C-4363-8BF1-CCFE2F07EF68}" srcOrd="0" destOrd="0" presId="urn:microsoft.com/office/officeart/2005/8/layout/default"/>
    <dgm:cxn modelId="{03AB9102-08CF-4A0C-AC8B-0105A87699C4}" type="presParOf" srcId="{8F45B12C-068F-4F98-9117-BEFC3715B4FD}" destId="{FB30F24F-B78D-4A5A-B7A4-989A66D7D28E}" srcOrd="1" destOrd="0" presId="urn:microsoft.com/office/officeart/2005/8/layout/default"/>
    <dgm:cxn modelId="{EACFEF21-B77F-439B-BB08-D11A25156713}" type="presParOf" srcId="{8F45B12C-068F-4F98-9117-BEFC3715B4FD}" destId="{E62F33AB-0B39-4C88-853F-533067B7973D}" srcOrd="2" destOrd="0" presId="urn:microsoft.com/office/officeart/2005/8/layout/default"/>
    <dgm:cxn modelId="{8060F370-AC22-4A2E-9E33-95DB667B17E3}" type="presParOf" srcId="{8F45B12C-068F-4F98-9117-BEFC3715B4FD}" destId="{456B8CBB-85DB-409F-907A-4962626DF20D}" srcOrd="3" destOrd="0" presId="urn:microsoft.com/office/officeart/2005/8/layout/default"/>
    <dgm:cxn modelId="{0C04DEFE-FACA-4FFB-A49C-4125973C806B}" type="presParOf" srcId="{8F45B12C-068F-4F98-9117-BEFC3715B4FD}" destId="{80AE6A12-A890-452D-9472-AF575A834851}" srcOrd="4" destOrd="0" presId="urn:microsoft.com/office/officeart/2005/8/layout/default"/>
    <dgm:cxn modelId="{01D5FF9E-44EB-41AF-AF38-2BAFB95916A3}" type="presParOf" srcId="{8F45B12C-068F-4F98-9117-BEFC3715B4FD}" destId="{0698BEC9-6F78-46FF-8A5D-DB3E1684A830}" srcOrd="5" destOrd="0" presId="urn:microsoft.com/office/officeart/2005/8/layout/default"/>
    <dgm:cxn modelId="{53CA41C4-3A6C-4EE5-9482-D171813D65BB}" type="presParOf" srcId="{8F45B12C-068F-4F98-9117-BEFC3715B4FD}" destId="{EB6E334D-C1EA-4156-91BB-97524A6166C6}" srcOrd="6" destOrd="0" presId="urn:microsoft.com/office/officeart/2005/8/layout/default"/>
    <dgm:cxn modelId="{631B54A5-0D6B-404B-A40D-3CF7146BBBDD}" type="presParOf" srcId="{8F45B12C-068F-4F98-9117-BEFC3715B4FD}" destId="{3BD0BA2C-FE3D-4262-93AA-152E42DB1117}" srcOrd="7" destOrd="0" presId="urn:microsoft.com/office/officeart/2005/8/layout/default"/>
    <dgm:cxn modelId="{A0737BE6-2F57-42B0-8EE9-B09DCC843AA8}" type="presParOf" srcId="{8F45B12C-068F-4F98-9117-BEFC3715B4FD}" destId="{69B511C6-B8EE-4DF4-A42D-2C2293C06835}" srcOrd="8" destOrd="0" presId="urn:microsoft.com/office/officeart/2005/8/layout/default"/>
    <dgm:cxn modelId="{F7F39DE7-25AF-4D9C-B2BF-4DE0782ED2F1}" type="presParOf" srcId="{8F45B12C-068F-4F98-9117-BEFC3715B4FD}" destId="{C7BC3301-5171-4563-8908-765161764BC3}" srcOrd="9" destOrd="0" presId="urn:microsoft.com/office/officeart/2005/8/layout/default"/>
    <dgm:cxn modelId="{ECD4DD89-0E8B-482C-872A-17B771770DAE}" type="presParOf" srcId="{8F45B12C-068F-4F98-9117-BEFC3715B4FD}" destId="{13404AFF-BFB9-4101-B399-FC57E5C7FFF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8642189-098B-432E-BD62-D14845A44C7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1981885-406F-441F-81CF-C1DA73632452}">
      <dgm:prSet/>
      <dgm:spPr/>
      <dgm:t>
        <a:bodyPr/>
        <a:lstStyle/>
        <a:p>
          <a:r>
            <a:rPr lang="en-US"/>
            <a:t>As we’ve just mentioned, writing a bill of sale from scratch increases the risk of you omitting crucial information</a:t>
          </a:r>
        </a:p>
      </dgm:t>
    </dgm:pt>
    <dgm:pt modelId="{3D50B32E-946B-413F-ADF2-7FA76D6AF0DD}" type="parTrans" cxnId="{2859E281-40A2-4A14-95B1-227474FDD7C1}">
      <dgm:prSet/>
      <dgm:spPr/>
      <dgm:t>
        <a:bodyPr/>
        <a:lstStyle/>
        <a:p>
          <a:endParaRPr lang="en-US"/>
        </a:p>
      </dgm:t>
    </dgm:pt>
    <dgm:pt modelId="{0400A32C-DAB7-4269-AC14-265F3D401F27}" type="sibTrans" cxnId="{2859E281-40A2-4A14-95B1-227474FDD7C1}">
      <dgm:prSet/>
      <dgm:spPr/>
      <dgm:t>
        <a:bodyPr/>
        <a:lstStyle/>
        <a:p>
          <a:endParaRPr lang="en-US"/>
        </a:p>
      </dgm:t>
    </dgm:pt>
    <dgm:pt modelId="{DEF7A251-11E3-44B1-B616-0686497AA4AC}">
      <dgm:prSet/>
      <dgm:spPr/>
      <dgm:t>
        <a:bodyPr/>
        <a:lstStyle/>
        <a:p>
          <a:r>
            <a:rPr lang="en-US"/>
            <a:t>Let’s face it; nobody wants to waste time producing a document from scratch, only for it to be full of errors and lacking essential information</a:t>
          </a:r>
        </a:p>
      </dgm:t>
    </dgm:pt>
    <dgm:pt modelId="{5C34326D-6984-4BE4-8385-86589848A633}" type="parTrans" cxnId="{5E1A6FA4-0635-4E2F-B232-9A19BE4EBF6F}">
      <dgm:prSet/>
      <dgm:spPr/>
      <dgm:t>
        <a:bodyPr/>
        <a:lstStyle/>
        <a:p>
          <a:endParaRPr lang="en-US"/>
        </a:p>
      </dgm:t>
    </dgm:pt>
    <dgm:pt modelId="{B851D4ED-496E-471E-8F12-57906008E896}" type="sibTrans" cxnId="{5E1A6FA4-0635-4E2F-B232-9A19BE4EBF6F}">
      <dgm:prSet/>
      <dgm:spPr/>
      <dgm:t>
        <a:bodyPr/>
        <a:lstStyle/>
        <a:p>
          <a:endParaRPr lang="en-US"/>
        </a:p>
      </dgm:t>
    </dgm:pt>
    <dgm:pt modelId="{57A9B76A-7B84-4892-B192-CD246ADB688A}">
      <dgm:prSet/>
      <dgm:spPr/>
      <dgm:t>
        <a:bodyPr/>
        <a:lstStyle/>
        <a:p>
          <a:r>
            <a:rPr lang="en-US" dirty="0"/>
            <a:t>Get an affordable Boat Bill of Sale tailor made for your situation, country and state – link below!</a:t>
          </a:r>
        </a:p>
      </dgm:t>
    </dgm:pt>
    <dgm:pt modelId="{71962A5E-288A-49B4-AD3E-FCB2AC306239}" type="parTrans" cxnId="{436BC1E4-FBC1-47DC-9DE1-EDAD93A6AE66}">
      <dgm:prSet/>
      <dgm:spPr/>
      <dgm:t>
        <a:bodyPr/>
        <a:lstStyle/>
        <a:p>
          <a:endParaRPr lang="en-US"/>
        </a:p>
      </dgm:t>
    </dgm:pt>
    <dgm:pt modelId="{D0B605E9-3F38-4C30-A0B5-12AC73A90C3F}" type="sibTrans" cxnId="{436BC1E4-FBC1-47DC-9DE1-EDAD93A6AE66}">
      <dgm:prSet/>
      <dgm:spPr/>
      <dgm:t>
        <a:bodyPr/>
        <a:lstStyle/>
        <a:p>
          <a:endParaRPr lang="en-US"/>
        </a:p>
      </dgm:t>
    </dgm:pt>
    <dgm:pt modelId="{05001194-4A86-446F-9BE2-0FC488E44A5D}" type="pres">
      <dgm:prSet presAssocID="{D8642189-098B-432E-BD62-D14845A44C74}" presName="vert0" presStyleCnt="0">
        <dgm:presLayoutVars>
          <dgm:dir/>
          <dgm:animOne val="branch"/>
          <dgm:animLvl val="lvl"/>
        </dgm:presLayoutVars>
      </dgm:prSet>
      <dgm:spPr/>
    </dgm:pt>
    <dgm:pt modelId="{524FED90-55F5-4BDD-9DC0-0C684D852ED6}" type="pres">
      <dgm:prSet presAssocID="{21981885-406F-441F-81CF-C1DA73632452}" presName="thickLine" presStyleLbl="alignNode1" presStyleIdx="0" presStyleCnt="3"/>
      <dgm:spPr/>
    </dgm:pt>
    <dgm:pt modelId="{C0CC3C7D-1010-4297-A874-DF133853810B}" type="pres">
      <dgm:prSet presAssocID="{21981885-406F-441F-81CF-C1DA73632452}" presName="horz1" presStyleCnt="0"/>
      <dgm:spPr/>
    </dgm:pt>
    <dgm:pt modelId="{F9ADABAC-77A2-4E00-99DC-457810C5C22E}" type="pres">
      <dgm:prSet presAssocID="{21981885-406F-441F-81CF-C1DA73632452}" presName="tx1" presStyleLbl="revTx" presStyleIdx="0" presStyleCnt="3"/>
      <dgm:spPr/>
    </dgm:pt>
    <dgm:pt modelId="{7FE1A9E2-3D0A-4B07-BD01-F4F0EB227287}" type="pres">
      <dgm:prSet presAssocID="{21981885-406F-441F-81CF-C1DA73632452}" presName="vert1" presStyleCnt="0"/>
      <dgm:spPr/>
    </dgm:pt>
    <dgm:pt modelId="{FA3C0995-39C1-4882-816E-70E0C500FCF1}" type="pres">
      <dgm:prSet presAssocID="{DEF7A251-11E3-44B1-B616-0686497AA4AC}" presName="thickLine" presStyleLbl="alignNode1" presStyleIdx="1" presStyleCnt="3"/>
      <dgm:spPr/>
    </dgm:pt>
    <dgm:pt modelId="{B9237928-1B08-4EA2-B889-A7EABD5F1BF5}" type="pres">
      <dgm:prSet presAssocID="{DEF7A251-11E3-44B1-B616-0686497AA4AC}" presName="horz1" presStyleCnt="0"/>
      <dgm:spPr/>
    </dgm:pt>
    <dgm:pt modelId="{81CCABC8-779F-4C65-9E0D-3F1ABE7C75BD}" type="pres">
      <dgm:prSet presAssocID="{DEF7A251-11E3-44B1-B616-0686497AA4AC}" presName="tx1" presStyleLbl="revTx" presStyleIdx="1" presStyleCnt="3"/>
      <dgm:spPr/>
    </dgm:pt>
    <dgm:pt modelId="{C24A4F38-8617-438E-8B9B-F870231916D3}" type="pres">
      <dgm:prSet presAssocID="{DEF7A251-11E3-44B1-B616-0686497AA4AC}" presName="vert1" presStyleCnt="0"/>
      <dgm:spPr/>
    </dgm:pt>
    <dgm:pt modelId="{22427241-A051-4721-B354-441983D18908}" type="pres">
      <dgm:prSet presAssocID="{57A9B76A-7B84-4892-B192-CD246ADB688A}" presName="thickLine" presStyleLbl="alignNode1" presStyleIdx="2" presStyleCnt="3"/>
      <dgm:spPr/>
    </dgm:pt>
    <dgm:pt modelId="{7E96A265-124E-4DD0-9455-6AB541A6D256}" type="pres">
      <dgm:prSet presAssocID="{57A9B76A-7B84-4892-B192-CD246ADB688A}" presName="horz1" presStyleCnt="0"/>
      <dgm:spPr/>
    </dgm:pt>
    <dgm:pt modelId="{4F64197F-197F-46FF-8FCA-3A64A92D4ECC}" type="pres">
      <dgm:prSet presAssocID="{57A9B76A-7B84-4892-B192-CD246ADB688A}" presName="tx1" presStyleLbl="revTx" presStyleIdx="2" presStyleCnt="3"/>
      <dgm:spPr/>
    </dgm:pt>
    <dgm:pt modelId="{83872E64-EB0F-4AE3-9438-7FE44A9E5C2B}" type="pres">
      <dgm:prSet presAssocID="{57A9B76A-7B84-4892-B192-CD246ADB688A}" presName="vert1" presStyleCnt="0"/>
      <dgm:spPr/>
    </dgm:pt>
  </dgm:ptLst>
  <dgm:cxnLst>
    <dgm:cxn modelId="{0B617B03-3409-4E7D-B416-A448FB48EEE9}" type="presOf" srcId="{21981885-406F-441F-81CF-C1DA73632452}" destId="{F9ADABAC-77A2-4E00-99DC-457810C5C22E}" srcOrd="0" destOrd="0" presId="urn:microsoft.com/office/officeart/2008/layout/LinedList"/>
    <dgm:cxn modelId="{1BCD2326-B997-47AD-9F37-2A76EB89C280}" type="presOf" srcId="{D8642189-098B-432E-BD62-D14845A44C74}" destId="{05001194-4A86-446F-9BE2-0FC488E44A5D}" srcOrd="0" destOrd="0" presId="urn:microsoft.com/office/officeart/2008/layout/LinedList"/>
    <dgm:cxn modelId="{714B453C-53CB-4481-A9AF-F55F5480ACA4}" type="presOf" srcId="{DEF7A251-11E3-44B1-B616-0686497AA4AC}" destId="{81CCABC8-779F-4C65-9E0D-3F1ABE7C75BD}" srcOrd="0" destOrd="0" presId="urn:microsoft.com/office/officeart/2008/layout/LinedList"/>
    <dgm:cxn modelId="{2F5B2064-088E-493F-97BE-CA955A6BFA81}" type="presOf" srcId="{57A9B76A-7B84-4892-B192-CD246ADB688A}" destId="{4F64197F-197F-46FF-8FCA-3A64A92D4ECC}" srcOrd="0" destOrd="0" presId="urn:microsoft.com/office/officeart/2008/layout/LinedList"/>
    <dgm:cxn modelId="{2859E281-40A2-4A14-95B1-227474FDD7C1}" srcId="{D8642189-098B-432E-BD62-D14845A44C74}" destId="{21981885-406F-441F-81CF-C1DA73632452}" srcOrd="0" destOrd="0" parTransId="{3D50B32E-946B-413F-ADF2-7FA76D6AF0DD}" sibTransId="{0400A32C-DAB7-4269-AC14-265F3D401F27}"/>
    <dgm:cxn modelId="{5E1A6FA4-0635-4E2F-B232-9A19BE4EBF6F}" srcId="{D8642189-098B-432E-BD62-D14845A44C74}" destId="{DEF7A251-11E3-44B1-B616-0686497AA4AC}" srcOrd="1" destOrd="0" parTransId="{5C34326D-6984-4BE4-8385-86589848A633}" sibTransId="{B851D4ED-496E-471E-8F12-57906008E896}"/>
    <dgm:cxn modelId="{436BC1E4-FBC1-47DC-9DE1-EDAD93A6AE66}" srcId="{D8642189-098B-432E-BD62-D14845A44C74}" destId="{57A9B76A-7B84-4892-B192-CD246ADB688A}" srcOrd="2" destOrd="0" parTransId="{71962A5E-288A-49B4-AD3E-FCB2AC306239}" sibTransId="{D0B605E9-3F38-4C30-A0B5-12AC73A90C3F}"/>
    <dgm:cxn modelId="{3B68545C-8207-4483-9165-64EE43EB0F63}" type="presParOf" srcId="{05001194-4A86-446F-9BE2-0FC488E44A5D}" destId="{524FED90-55F5-4BDD-9DC0-0C684D852ED6}" srcOrd="0" destOrd="0" presId="urn:microsoft.com/office/officeart/2008/layout/LinedList"/>
    <dgm:cxn modelId="{27057AE6-3723-4405-89BD-E083B6D43FD3}" type="presParOf" srcId="{05001194-4A86-446F-9BE2-0FC488E44A5D}" destId="{C0CC3C7D-1010-4297-A874-DF133853810B}" srcOrd="1" destOrd="0" presId="urn:microsoft.com/office/officeart/2008/layout/LinedList"/>
    <dgm:cxn modelId="{9EA4DA33-1981-4244-9238-D85F81DFA87D}" type="presParOf" srcId="{C0CC3C7D-1010-4297-A874-DF133853810B}" destId="{F9ADABAC-77A2-4E00-99DC-457810C5C22E}" srcOrd="0" destOrd="0" presId="urn:microsoft.com/office/officeart/2008/layout/LinedList"/>
    <dgm:cxn modelId="{A827E710-9BD7-44D2-8E7E-6F91E55FFFE2}" type="presParOf" srcId="{C0CC3C7D-1010-4297-A874-DF133853810B}" destId="{7FE1A9E2-3D0A-4B07-BD01-F4F0EB227287}" srcOrd="1" destOrd="0" presId="urn:microsoft.com/office/officeart/2008/layout/LinedList"/>
    <dgm:cxn modelId="{D63E74A7-4461-4B2B-9758-0BDDD8C2127D}" type="presParOf" srcId="{05001194-4A86-446F-9BE2-0FC488E44A5D}" destId="{FA3C0995-39C1-4882-816E-70E0C500FCF1}" srcOrd="2" destOrd="0" presId="urn:microsoft.com/office/officeart/2008/layout/LinedList"/>
    <dgm:cxn modelId="{109DA4BF-BA2F-4D64-B1D4-52BA45E0DD4B}" type="presParOf" srcId="{05001194-4A86-446F-9BE2-0FC488E44A5D}" destId="{B9237928-1B08-4EA2-B889-A7EABD5F1BF5}" srcOrd="3" destOrd="0" presId="urn:microsoft.com/office/officeart/2008/layout/LinedList"/>
    <dgm:cxn modelId="{5ADB20F8-2622-426D-9DE2-B44FAB73BB48}" type="presParOf" srcId="{B9237928-1B08-4EA2-B889-A7EABD5F1BF5}" destId="{81CCABC8-779F-4C65-9E0D-3F1ABE7C75BD}" srcOrd="0" destOrd="0" presId="urn:microsoft.com/office/officeart/2008/layout/LinedList"/>
    <dgm:cxn modelId="{34C95993-B353-4830-913A-7454ECF66DDE}" type="presParOf" srcId="{B9237928-1B08-4EA2-B889-A7EABD5F1BF5}" destId="{C24A4F38-8617-438E-8B9B-F870231916D3}" srcOrd="1" destOrd="0" presId="urn:microsoft.com/office/officeart/2008/layout/LinedList"/>
    <dgm:cxn modelId="{6247612E-5BF4-4124-BEB9-06103B818895}" type="presParOf" srcId="{05001194-4A86-446F-9BE2-0FC488E44A5D}" destId="{22427241-A051-4721-B354-441983D18908}" srcOrd="4" destOrd="0" presId="urn:microsoft.com/office/officeart/2008/layout/LinedList"/>
    <dgm:cxn modelId="{6C9C85D8-1A6F-43B4-BA49-119621353E58}" type="presParOf" srcId="{05001194-4A86-446F-9BE2-0FC488E44A5D}" destId="{7E96A265-124E-4DD0-9455-6AB541A6D256}" srcOrd="5" destOrd="0" presId="urn:microsoft.com/office/officeart/2008/layout/LinedList"/>
    <dgm:cxn modelId="{783DEFA0-66C8-49EB-8AD4-B7BFE916389A}" type="presParOf" srcId="{7E96A265-124E-4DD0-9455-6AB541A6D256}" destId="{4F64197F-197F-46FF-8FCA-3A64A92D4ECC}" srcOrd="0" destOrd="0" presId="urn:microsoft.com/office/officeart/2008/layout/LinedList"/>
    <dgm:cxn modelId="{71FD0730-D8CB-4B3A-A37F-0FD66081CFED}" type="presParOf" srcId="{7E96A265-124E-4DD0-9455-6AB541A6D256}" destId="{83872E64-EB0F-4AE3-9438-7FE44A9E5C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8151D9F-DAF7-4FF3-890A-BFDA99D6959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376CCB2-EC54-427F-8418-9A3FDEEE1B45}">
      <dgm:prSet/>
      <dgm:spPr/>
      <dgm:t>
        <a:bodyPr/>
        <a:lstStyle/>
        <a:p>
          <a:r>
            <a:rPr lang="en-US" dirty="0"/>
            <a:t>Even if you are a one-time boat owner, you will need to be familiar with a boat bill of sale</a:t>
          </a:r>
        </a:p>
      </dgm:t>
    </dgm:pt>
    <dgm:pt modelId="{AC619594-98CD-4275-8925-FBB404FE16C2}" type="parTrans" cxnId="{C5883451-293A-4378-82F0-C75FAD403C71}">
      <dgm:prSet/>
      <dgm:spPr/>
      <dgm:t>
        <a:bodyPr/>
        <a:lstStyle/>
        <a:p>
          <a:endParaRPr lang="en-US"/>
        </a:p>
      </dgm:t>
    </dgm:pt>
    <dgm:pt modelId="{4AB52671-456F-4509-AE65-6778B0677CDE}" type="sibTrans" cxnId="{C5883451-293A-4378-82F0-C75FAD403C71}">
      <dgm:prSet/>
      <dgm:spPr/>
      <dgm:t>
        <a:bodyPr/>
        <a:lstStyle/>
        <a:p>
          <a:endParaRPr lang="en-US"/>
        </a:p>
      </dgm:t>
    </dgm:pt>
    <dgm:pt modelId="{D8DE49B7-18D8-48EE-AD5F-8DAA7FE501EC}">
      <dgm:prSet/>
      <dgm:spPr/>
      <dgm:t>
        <a:bodyPr/>
        <a:lstStyle/>
        <a:p>
          <a:r>
            <a:rPr lang="en-US" dirty="0"/>
            <a:t>There are many reasons you need to use a boat bill of sale, and, hopefully, this article will have informed you of these</a:t>
          </a:r>
        </a:p>
      </dgm:t>
    </dgm:pt>
    <dgm:pt modelId="{E52103E3-586D-43D0-A08D-73515EFFE8E4}" type="parTrans" cxnId="{BFB0D838-AA42-4554-9BBA-BAB41EFBAF71}">
      <dgm:prSet/>
      <dgm:spPr/>
      <dgm:t>
        <a:bodyPr/>
        <a:lstStyle/>
        <a:p>
          <a:endParaRPr lang="en-US"/>
        </a:p>
      </dgm:t>
    </dgm:pt>
    <dgm:pt modelId="{D178433E-ECCE-41E9-B3A4-869B22962537}" type="sibTrans" cxnId="{BFB0D838-AA42-4554-9BBA-BAB41EFBAF71}">
      <dgm:prSet/>
      <dgm:spPr/>
      <dgm:t>
        <a:bodyPr/>
        <a:lstStyle/>
        <a:p>
          <a:endParaRPr lang="en-US"/>
        </a:p>
      </dgm:t>
    </dgm:pt>
    <dgm:pt modelId="{9884C3AE-0475-4619-A1B7-32582DC19762}">
      <dgm:prSet/>
      <dgm:spPr/>
      <dgm:t>
        <a:bodyPr/>
        <a:lstStyle/>
        <a:p>
          <a:r>
            <a:rPr lang="en-US" dirty="0"/>
            <a:t>A boat bill of sale helps ensure that all of these are checked</a:t>
          </a:r>
        </a:p>
      </dgm:t>
    </dgm:pt>
    <dgm:pt modelId="{3F4BE335-0800-405C-9F12-4FC8A9CF76FA}" type="parTrans" cxnId="{5CC1F141-1E44-41FF-A238-C65C50CA5889}">
      <dgm:prSet/>
      <dgm:spPr/>
      <dgm:t>
        <a:bodyPr/>
        <a:lstStyle/>
        <a:p>
          <a:endParaRPr lang="en-US"/>
        </a:p>
      </dgm:t>
    </dgm:pt>
    <dgm:pt modelId="{377CCDF9-9285-4DE1-B383-3A5E48E23FAF}" type="sibTrans" cxnId="{5CC1F141-1E44-41FF-A238-C65C50CA5889}">
      <dgm:prSet/>
      <dgm:spPr/>
      <dgm:t>
        <a:bodyPr/>
        <a:lstStyle/>
        <a:p>
          <a:endParaRPr lang="en-US"/>
        </a:p>
      </dgm:t>
    </dgm:pt>
    <dgm:pt modelId="{5419F4BD-BFF9-43AE-BD6D-3A9D82429804}">
      <dgm:prSet phldr="0"/>
      <dgm:spPr/>
      <dgm:t>
        <a:bodyPr/>
        <a:lstStyle/>
        <a:p>
          <a:pPr rtl="0"/>
          <a:r>
            <a:rPr lang="en-US" dirty="0">
              <a:latin typeface="Modern Love"/>
            </a:rPr>
            <a:t>Your State will require one to transfer the title.</a:t>
          </a:r>
        </a:p>
      </dgm:t>
    </dgm:pt>
    <dgm:pt modelId="{7F352A19-4251-40E3-B717-EA449445C1FD}" type="parTrans" cxnId="{0350301B-5704-4F75-96CA-3C12EE2CB178}">
      <dgm:prSet/>
      <dgm:spPr/>
    </dgm:pt>
    <dgm:pt modelId="{BBA299B8-B938-4713-9BAD-915B61D17D6D}" type="sibTrans" cxnId="{0350301B-5704-4F75-96CA-3C12EE2CB178}">
      <dgm:prSet/>
      <dgm:spPr/>
    </dgm:pt>
    <dgm:pt modelId="{61C6E322-FE3E-4D24-827D-D5A574B6583F}" type="pres">
      <dgm:prSet presAssocID="{B8151D9F-DAF7-4FF3-890A-BFDA99D69593}" presName="linear" presStyleCnt="0">
        <dgm:presLayoutVars>
          <dgm:animLvl val="lvl"/>
          <dgm:resizeHandles val="exact"/>
        </dgm:presLayoutVars>
      </dgm:prSet>
      <dgm:spPr/>
    </dgm:pt>
    <dgm:pt modelId="{18B44785-9A4F-4CC0-87F0-5820BDCD9A6B}" type="pres">
      <dgm:prSet presAssocID="{3376CCB2-EC54-427F-8418-9A3FDEEE1B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61B9A50-228C-46D2-94FF-2F2F3D1B27E7}" type="pres">
      <dgm:prSet presAssocID="{4AB52671-456F-4509-AE65-6778B0677CDE}" presName="spacer" presStyleCnt="0"/>
      <dgm:spPr/>
    </dgm:pt>
    <dgm:pt modelId="{B0061AC5-2314-4CCE-828A-30BD2A22B76B}" type="pres">
      <dgm:prSet presAssocID="{D8DE49B7-18D8-48EE-AD5F-8DAA7FE501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803CA71-239B-4F67-87DD-BA66520204CF}" type="pres">
      <dgm:prSet presAssocID="{D178433E-ECCE-41E9-B3A4-869B22962537}" presName="spacer" presStyleCnt="0"/>
      <dgm:spPr/>
    </dgm:pt>
    <dgm:pt modelId="{147EB8F6-1106-4E7A-A4C7-A4C14381A59C}" type="pres">
      <dgm:prSet presAssocID="{9884C3AE-0475-4619-A1B7-32582DC1976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80427E-F3AC-44E0-8399-A598B3879F57}" type="pres">
      <dgm:prSet presAssocID="{377CCDF9-9285-4DE1-B383-3A5E48E23FAF}" presName="spacer" presStyleCnt="0"/>
      <dgm:spPr/>
    </dgm:pt>
    <dgm:pt modelId="{0FA00E1E-8485-4CEB-B0C3-DBDCECEAF60C}" type="pres">
      <dgm:prSet presAssocID="{5419F4BD-BFF9-43AE-BD6D-3A9D8242980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5AAC40B-08DD-402A-8E91-61B611AB5A3B}" type="presOf" srcId="{3376CCB2-EC54-427F-8418-9A3FDEEE1B45}" destId="{18B44785-9A4F-4CC0-87F0-5820BDCD9A6B}" srcOrd="0" destOrd="0" presId="urn:microsoft.com/office/officeart/2005/8/layout/vList2"/>
    <dgm:cxn modelId="{0350301B-5704-4F75-96CA-3C12EE2CB178}" srcId="{B8151D9F-DAF7-4FF3-890A-BFDA99D69593}" destId="{5419F4BD-BFF9-43AE-BD6D-3A9D82429804}" srcOrd="3" destOrd="0" parTransId="{7F352A19-4251-40E3-B717-EA449445C1FD}" sibTransId="{BBA299B8-B938-4713-9BAD-915B61D17D6D}"/>
    <dgm:cxn modelId="{BFB0D838-AA42-4554-9BBA-BAB41EFBAF71}" srcId="{B8151D9F-DAF7-4FF3-890A-BFDA99D69593}" destId="{D8DE49B7-18D8-48EE-AD5F-8DAA7FE501EC}" srcOrd="1" destOrd="0" parTransId="{E52103E3-586D-43D0-A08D-73515EFFE8E4}" sibTransId="{D178433E-ECCE-41E9-B3A4-869B22962537}"/>
    <dgm:cxn modelId="{C537BF41-FA1A-46DA-ABE6-90864CCEBA7A}" type="presOf" srcId="{9884C3AE-0475-4619-A1B7-32582DC19762}" destId="{147EB8F6-1106-4E7A-A4C7-A4C14381A59C}" srcOrd="0" destOrd="0" presId="urn:microsoft.com/office/officeart/2005/8/layout/vList2"/>
    <dgm:cxn modelId="{5CC1F141-1E44-41FF-A238-C65C50CA5889}" srcId="{B8151D9F-DAF7-4FF3-890A-BFDA99D69593}" destId="{9884C3AE-0475-4619-A1B7-32582DC19762}" srcOrd="2" destOrd="0" parTransId="{3F4BE335-0800-405C-9F12-4FC8A9CF76FA}" sibTransId="{377CCDF9-9285-4DE1-B383-3A5E48E23FAF}"/>
    <dgm:cxn modelId="{C5883451-293A-4378-82F0-C75FAD403C71}" srcId="{B8151D9F-DAF7-4FF3-890A-BFDA99D69593}" destId="{3376CCB2-EC54-427F-8418-9A3FDEEE1B45}" srcOrd="0" destOrd="0" parTransId="{AC619594-98CD-4275-8925-FBB404FE16C2}" sibTransId="{4AB52671-456F-4509-AE65-6778B0677CDE}"/>
    <dgm:cxn modelId="{707AAD7D-241B-47E5-8385-C29BD853BD91}" type="presOf" srcId="{B8151D9F-DAF7-4FF3-890A-BFDA99D69593}" destId="{61C6E322-FE3E-4D24-827D-D5A574B6583F}" srcOrd="0" destOrd="0" presId="urn:microsoft.com/office/officeart/2005/8/layout/vList2"/>
    <dgm:cxn modelId="{9B391783-B4F6-438E-BA63-B2AD9F387187}" type="presOf" srcId="{5419F4BD-BFF9-43AE-BD6D-3A9D82429804}" destId="{0FA00E1E-8485-4CEB-B0C3-DBDCECEAF60C}" srcOrd="0" destOrd="0" presId="urn:microsoft.com/office/officeart/2005/8/layout/vList2"/>
    <dgm:cxn modelId="{5F8621DC-668F-494B-B20C-C458791481BB}" type="presOf" srcId="{D8DE49B7-18D8-48EE-AD5F-8DAA7FE501EC}" destId="{B0061AC5-2314-4CCE-828A-30BD2A22B76B}" srcOrd="0" destOrd="0" presId="urn:microsoft.com/office/officeart/2005/8/layout/vList2"/>
    <dgm:cxn modelId="{5FBE4A4D-DF6E-4914-9E6A-9488321D6584}" type="presParOf" srcId="{61C6E322-FE3E-4D24-827D-D5A574B6583F}" destId="{18B44785-9A4F-4CC0-87F0-5820BDCD9A6B}" srcOrd="0" destOrd="0" presId="urn:microsoft.com/office/officeart/2005/8/layout/vList2"/>
    <dgm:cxn modelId="{4847D058-9ACE-4448-AE5F-182E55097109}" type="presParOf" srcId="{61C6E322-FE3E-4D24-827D-D5A574B6583F}" destId="{561B9A50-228C-46D2-94FF-2F2F3D1B27E7}" srcOrd="1" destOrd="0" presId="urn:microsoft.com/office/officeart/2005/8/layout/vList2"/>
    <dgm:cxn modelId="{0E65A7BE-2BAC-4E8D-8B49-77E44FC2327B}" type="presParOf" srcId="{61C6E322-FE3E-4D24-827D-D5A574B6583F}" destId="{B0061AC5-2314-4CCE-828A-30BD2A22B76B}" srcOrd="2" destOrd="0" presId="urn:microsoft.com/office/officeart/2005/8/layout/vList2"/>
    <dgm:cxn modelId="{96A64DD7-EAEA-46F6-B49F-F9F6A138EAE1}" type="presParOf" srcId="{61C6E322-FE3E-4D24-827D-D5A574B6583F}" destId="{B803CA71-239B-4F67-87DD-BA66520204CF}" srcOrd="3" destOrd="0" presId="urn:microsoft.com/office/officeart/2005/8/layout/vList2"/>
    <dgm:cxn modelId="{5483585F-53F2-449A-96BE-B7AAC9492808}" type="presParOf" srcId="{61C6E322-FE3E-4D24-827D-D5A574B6583F}" destId="{147EB8F6-1106-4E7A-A4C7-A4C14381A59C}" srcOrd="4" destOrd="0" presId="urn:microsoft.com/office/officeart/2005/8/layout/vList2"/>
    <dgm:cxn modelId="{0568D3D6-04D1-41E8-B1CA-CE0EAD3CC8CF}" type="presParOf" srcId="{61C6E322-FE3E-4D24-827D-D5A574B6583F}" destId="{9880427E-F3AC-44E0-8399-A598B3879F57}" srcOrd="5" destOrd="0" presId="urn:microsoft.com/office/officeart/2005/8/layout/vList2"/>
    <dgm:cxn modelId="{01802FFF-997B-407B-AF57-EA08A9669C3B}" type="presParOf" srcId="{61C6E322-FE3E-4D24-827D-D5A574B6583F}" destId="{0FA00E1E-8485-4CEB-B0C3-DBDCECEAF60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3C0D2-B332-4524-AB92-871DF0AA97A0}">
      <dsp:nvSpPr>
        <dsp:cNvPr id="0" name=""/>
        <dsp:cNvSpPr/>
      </dsp:nvSpPr>
      <dsp:spPr>
        <a:xfrm>
          <a:off x="3731" y="426421"/>
          <a:ext cx="2020075" cy="12120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is a Boat Bill of Sale?</a:t>
          </a:r>
        </a:p>
      </dsp:txBody>
      <dsp:txXfrm>
        <a:off x="3731" y="426421"/>
        <a:ext cx="2020075" cy="1212045"/>
      </dsp:txXfrm>
    </dsp:sp>
    <dsp:sp modelId="{65797779-E06E-49EC-B77A-A06462075DFB}">
      <dsp:nvSpPr>
        <dsp:cNvPr id="0" name=""/>
        <dsp:cNvSpPr/>
      </dsp:nvSpPr>
      <dsp:spPr>
        <a:xfrm>
          <a:off x="2225813" y="426421"/>
          <a:ext cx="2020075" cy="1212045"/>
        </a:xfrm>
        <a:prstGeom prst="rect">
          <a:avLst/>
        </a:prstGeom>
        <a:solidFill>
          <a:schemeClr val="accent2">
            <a:hueOff val="-169484"/>
            <a:satOff val="-46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Conditions for a Boat Bill of Sale</a:t>
          </a:r>
        </a:p>
      </dsp:txBody>
      <dsp:txXfrm>
        <a:off x="2225813" y="426421"/>
        <a:ext cx="2020075" cy="1212045"/>
      </dsp:txXfrm>
    </dsp:sp>
    <dsp:sp modelId="{5411E6A7-5645-47A3-8D4F-3EE61092F86A}">
      <dsp:nvSpPr>
        <dsp:cNvPr id="0" name=""/>
        <dsp:cNvSpPr/>
      </dsp:nvSpPr>
      <dsp:spPr>
        <a:xfrm>
          <a:off x="4447896" y="426421"/>
          <a:ext cx="2020075" cy="1212045"/>
        </a:xfrm>
        <a:prstGeom prst="rect">
          <a:avLst/>
        </a:prstGeom>
        <a:solidFill>
          <a:schemeClr val="accent2">
            <a:hueOff val="-338968"/>
            <a:satOff val="-93"/>
            <a:lumOff val="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Moveable and Tangible Assets</a:t>
          </a:r>
        </a:p>
      </dsp:txBody>
      <dsp:txXfrm>
        <a:off x="4447896" y="426421"/>
        <a:ext cx="2020075" cy="1212045"/>
      </dsp:txXfrm>
    </dsp:sp>
    <dsp:sp modelId="{9AF718DA-91E7-470E-814D-22D4385B18C9}">
      <dsp:nvSpPr>
        <dsp:cNvPr id="0" name=""/>
        <dsp:cNvSpPr/>
      </dsp:nvSpPr>
      <dsp:spPr>
        <a:xfrm>
          <a:off x="6669979" y="426421"/>
          <a:ext cx="2020075" cy="1212045"/>
        </a:xfrm>
        <a:prstGeom prst="rect">
          <a:avLst/>
        </a:prstGeom>
        <a:solidFill>
          <a:schemeClr val="accent2">
            <a:hueOff val="-508452"/>
            <a:satOff val="-139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Information Contained Within a Boat Bill of Sale</a:t>
          </a:r>
        </a:p>
      </dsp:txBody>
      <dsp:txXfrm>
        <a:off x="6669979" y="426421"/>
        <a:ext cx="2020075" cy="1212045"/>
      </dsp:txXfrm>
    </dsp:sp>
    <dsp:sp modelId="{B0032AF4-5D82-4FFD-95BB-2B22B6696326}">
      <dsp:nvSpPr>
        <dsp:cNvPr id="0" name=""/>
        <dsp:cNvSpPr/>
      </dsp:nvSpPr>
      <dsp:spPr>
        <a:xfrm>
          <a:off x="8892062" y="426421"/>
          <a:ext cx="2020075" cy="1212045"/>
        </a:xfrm>
        <a:prstGeom prst="rect">
          <a:avLst/>
        </a:prstGeom>
        <a:solidFill>
          <a:schemeClr val="accent2">
            <a:hueOff val="-677936"/>
            <a:satOff val="-186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‘As Is’ Condition</a:t>
          </a:r>
        </a:p>
      </dsp:txBody>
      <dsp:txXfrm>
        <a:off x="8892062" y="426421"/>
        <a:ext cx="2020075" cy="1212045"/>
      </dsp:txXfrm>
    </dsp:sp>
    <dsp:sp modelId="{5DD6371A-BEFD-4480-A2AF-A26E47F20270}">
      <dsp:nvSpPr>
        <dsp:cNvPr id="0" name=""/>
        <dsp:cNvSpPr/>
      </dsp:nvSpPr>
      <dsp:spPr>
        <a:xfrm>
          <a:off x="3731" y="1840473"/>
          <a:ext cx="2020075" cy="1212045"/>
        </a:xfrm>
        <a:prstGeom prst="rect">
          <a:avLst/>
        </a:prstGeom>
        <a:solidFill>
          <a:schemeClr val="accent2">
            <a:hueOff val="-847420"/>
            <a:satOff val="-232"/>
            <a:lumOff val="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Maritime Liens</a:t>
          </a:r>
        </a:p>
      </dsp:txBody>
      <dsp:txXfrm>
        <a:off x="3731" y="1840473"/>
        <a:ext cx="2020075" cy="1212045"/>
      </dsp:txXfrm>
    </dsp:sp>
    <dsp:sp modelId="{C4609580-262B-4CAF-A1DA-BDF622A73C13}">
      <dsp:nvSpPr>
        <dsp:cNvPr id="0" name=""/>
        <dsp:cNvSpPr/>
      </dsp:nvSpPr>
      <dsp:spPr>
        <a:xfrm>
          <a:off x="2225813" y="1840473"/>
          <a:ext cx="2020075" cy="1212045"/>
        </a:xfrm>
        <a:prstGeom prst="rect">
          <a:avLst/>
        </a:prstGeom>
        <a:solidFill>
          <a:schemeClr val="accent2">
            <a:hueOff val="-1016904"/>
            <a:satOff val="-279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Reasons for Having a Boat Bill of Sale</a:t>
          </a:r>
        </a:p>
      </dsp:txBody>
      <dsp:txXfrm>
        <a:off x="2225813" y="1840473"/>
        <a:ext cx="2020075" cy="1212045"/>
      </dsp:txXfrm>
    </dsp:sp>
    <dsp:sp modelId="{B0CA2771-B37B-4AA1-B164-3F1739D98F60}">
      <dsp:nvSpPr>
        <dsp:cNvPr id="0" name=""/>
        <dsp:cNvSpPr/>
      </dsp:nvSpPr>
      <dsp:spPr>
        <a:xfrm>
          <a:off x="4447896" y="1840473"/>
          <a:ext cx="2020075" cy="1212045"/>
        </a:xfrm>
        <a:prstGeom prst="rect">
          <a:avLst/>
        </a:prstGeom>
        <a:solidFill>
          <a:schemeClr val="accent2">
            <a:hueOff val="-1186388"/>
            <a:satOff val="-325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Type of Boat – Pleasure Craft or Small Vessel?</a:t>
          </a:r>
        </a:p>
      </dsp:txBody>
      <dsp:txXfrm>
        <a:off x="4447896" y="1840473"/>
        <a:ext cx="2020075" cy="1212045"/>
      </dsp:txXfrm>
    </dsp:sp>
    <dsp:sp modelId="{C0E3B138-5D4B-4F1F-8C13-FE6640E7A3BF}">
      <dsp:nvSpPr>
        <dsp:cNvPr id="0" name=""/>
        <dsp:cNvSpPr/>
      </dsp:nvSpPr>
      <dsp:spPr>
        <a:xfrm>
          <a:off x="6669979" y="1840473"/>
          <a:ext cx="2020075" cy="1212045"/>
        </a:xfrm>
        <a:prstGeom prst="rect">
          <a:avLst/>
        </a:prstGeom>
        <a:solidFill>
          <a:schemeClr val="accent2">
            <a:hueOff val="-1355872"/>
            <a:satOff val="-372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Does a Boat Bill of Sale Differ From a Sales Agreement?</a:t>
          </a:r>
        </a:p>
      </dsp:txBody>
      <dsp:txXfrm>
        <a:off x="6669979" y="1840473"/>
        <a:ext cx="2020075" cy="1212045"/>
      </dsp:txXfrm>
    </dsp:sp>
    <dsp:sp modelId="{EAA38B63-744E-4D8C-BDF5-104DCEB064FB}">
      <dsp:nvSpPr>
        <dsp:cNvPr id="0" name=""/>
        <dsp:cNvSpPr/>
      </dsp:nvSpPr>
      <dsp:spPr>
        <a:xfrm>
          <a:off x="8892062" y="1840473"/>
          <a:ext cx="2020075" cy="1212045"/>
        </a:xfrm>
        <a:prstGeom prst="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Creating a Boat Bill of Sale – Important Questions to Answer</a:t>
          </a:r>
        </a:p>
      </dsp:txBody>
      <dsp:txXfrm>
        <a:off x="8892062" y="1840473"/>
        <a:ext cx="2020075" cy="1212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DEFEE-7B8F-47CF-BAE7-1911B5B5D8FC}">
      <dsp:nvSpPr>
        <dsp:cNvPr id="0" name=""/>
        <dsp:cNvSpPr/>
      </dsp:nvSpPr>
      <dsp:spPr>
        <a:xfrm>
          <a:off x="0" y="242332"/>
          <a:ext cx="6900512" cy="1559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Drafting a Bill of Sale for boat</a:t>
          </a:r>
        </a:p>
      </dsp:txBody>
      <dsp:txXfrm>
        <a:off x="76105" y="318437"/>
        <a:ext cx="6748302" cy="1406815"/>
      </dsp:txXfrm>
    </dsp:sp>
    <dsp:sp modelId="{A124CB7B-6222-46E5-B2A3-94E07A8E2FA1}">
      <dsp:nvSpPr>
        <dsp:cNvPr id="0" name=""/>
        <dsp:cNvSpPr/>
      </dsp:nvSpPr>
      <dsp:spPr>
        <a:xfrm>
          <a:off x="0" y="1988558"/>
          <a:ext cx="6900512" cy="1559025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Boat Bill of Sale Templates</a:t>
          </a:r>
        </a:p>
      </dsp:txBody>
      <dsp:txXfrm>
        <a:off x="76105" y="2064663"/>
        <a:ext cx="6748302" cy="1406815"/>
      </dsp:txXfrm>
    </dsp:sp>
    <dsp:sp modelId="{3F13819A-6EDC-4430-B9D0-A5E53DAD169D}">
      <dsp:nvSpPr>
        <dsp:cNvPr id="0" name=""/>
        <dsp:cNvSpPr/>
      </dsp:nvSpPr>
      <dsp:spPr>
        <a:xfrm>
          <a:off x="0" y="3734783"/>
          <a:ext cx="6900512" cy="1559025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Filling Out a DIY Template</a:t>
          </a:r>
        </a:p>
      </dsp:txBody>
      <dsp:txXfrm>
        <a:off x="76105" y="3810888"/>
        <a:ext cx="6748302" cy="1406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CBC72-610F-4C44-ACF9-0AFB178B8580}">
      <dsp:nvSpPr>
        <dsp:cNvPr id="0" name=""/>
        <dsp:cNvSpPr/>
      </dsp:nvSpPr>
      <dsp:spPr>
        <a:xfrm>
          <a:off x="0" y="766470"/>
          <a:ext cx="6900512" cy="1272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The boat bill of sale consists of a document that provides proof of legal transfer of a boat’s ownership from one party to another</a:t>
          </a:r>
        </a:p>
      </dsp:txBody>
      <dsp:txXfrm>
        <a:off x="62141" y="828611"/>
        <a:ext cx="6776230" cy="1148678"/>
      </dsp:txXfrm>
    </dsp:sp>
    <dsp:sp modelId="{4DCF80EA-07BA-4F10-9BB6-BBCEE6968A1A}">
      <dsp:nvSpPr>
        <dsp:cNvPr id="0" name=""/>
        <dsp:cNvSpPr/>
      </dsp:nvSpPr>
      <dsp:spPr>
        <a:xfrm>
          <a:off x="0" y="2131590"/>
          <a:ext cx="6900512" cy="127296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Bills of sale can also be used for other movable and tangible property such as cars, caravans, aircraft, personal property, and so on</a:t>
          </a:r>
        </a:p>
      </dsp:txBody>
      <dsp:txXfrm>
        <a:off x="62141" y="2193731"/>
        <a:ext cx="6776230" cy="1148678"/>
      </dsp:txXfrm>
    </dsp:sp>
    <dsp:sp modelId="{59505B04-029C-4222-91A3-62D97CBC9517}">
      <dsp:nvSpPr>
        <dsp:cNvPr id="0" name=""/>
        <dsp:cNvSpPr/>
      </dsp:nvSpPr>
      <dsp:spPr>
        <a:xfrm>
          <a:off x="0" y="3496710"/>
          <a:ext cx="6900512" cy="127296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Therefore, the boat bill of sale is suitable for any type or size of craft, ranging from the largest cruise ship to the smallest dinghy</a:t>
          </a:r>
        </a:p>
      </dsp:txBody>
      <dsp:txXfrm>
        <a:off x="62141" y="3558851"/>
        <a:ext cx="6776230" cy="11486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56D87-8778-4BC6-A9CD-E6F32ADEF01E}">
      <dsp:nvSpPr>
        <dsp:cNvPr id="0" name=""/>
        <dsp:cNvSpPr/>
      </dsp:nvSpPr>
      <dsp:spPr>
        <a:xfrm>
          <a:off x="0" y="253650"/>
          <a:ext cx="6900512" cy="2426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/>
            <a:t>The person transferring ownership must own the property</a:t>
          </a:r>
        </a:p>
      </dsp:txBody>
      <dsp:txXfrm>
        <a:off x="118456" y="372106"/>
        <a:ext cx="6663600" cy="2189668"/>
      </dsp:txXfrm>
    </dsp:sp>
    <dsp:sp modelId="{75AA04B0-7A1D-4979-A33A-CB57F1230EFB}">
      <dsp:nvSpPr>
        <dsp:cNvPr id="0" name=""/>
        <dsp:cNvSpPr/>
      </dsp:nvSpPr>
      <dsp:spPr>
        <a:xfrm>
          <a:off x="0" y="2855910"/>
          <a:ext cx="6900512" cy="242658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/>
            <a:t>The transferred property must be ‘moveable and tangible.’</a:t>
          </a:r>
        </a:p>
      </dsp:txBody>
      <dsp:txXfrm>
        <a:off x="118456" y="2974366"/>
        <a:ext cx="6663600" cy="21896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3B8B9-92DA-4A87-A772-804FF40B6A2C}">
      <dsp:nvSpPr>
        <dsp:cNvPr id="0" name=""/>
        <dsp:cNvSpPr/>
      </dsp:nvSpPr>
      <dsp:spPr>
        <a:xfrm>
          <a:off x="3731" y="426421"/>
          <a:ext cx="2020075" cy="12120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Seller’s identity</a:t>
          </a:r>
        </a:p>
      </dsp:txBody>
      <dsp:txXfrm>
        <a:off x="3731" y="426421"/>
        <a:ext cx="2020075" cy="1212045"/>
      </dsp:txXfrm>
    </dsp:sp>
    <dsp:sp modelId="{CE7719EB-4AAB-4EC6-BD7F-31E1D0EB08AF}">
      <dsp:nvSpPr>
        <dsp:cNvPr id="0" name=""/>
        <dsp:cNvSpPr/>
      </dsp:nvSpPr>
      <dsp:spPr>
        <a:xfrm>
          <a:off x="2225813" y="426421"/>
          <a:ext cx="2020075" cy="1212045"/>
        </a:xfrm>
        <a:prstGeom prst="rect">
          <a:avLst/>
        </a:prstGeom>
        <a:solidFill>
          <a:schemeClr val="accent2">
            <a:hueOff val="-169484"/>
            <a:satOff val="-46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Buyer’s identity</a:t>
          </a:r>
        </a:p>
      </dsp:txBody>
      <dsp:txXfrm>
        <a:off x="2225813" y="426421"/>
        <a:ext cx="2020075" cy="1212045"/>
      </dsp:txXfrm>
    </dsp:sp>
    <dsp:sp modelId="{DC45E1D5-3F7C-4173-9269-98A5FAF6A54D}">
      <dsp:nvSpPr>
        <dsp:cNvPr id="0" name=""/>
        <dsp:cNvSpPr/>
      </dsp:nvSpPr>
      <dsp:spPr>
        <a:xfrm>
          <a:off x="4447896" y="426421"/>
          <a:ext cx="2020075" cy="1212045"/>
        </a:xfrm>
        <a:prstGeom prst="rect">
          <a:avLst/>
        </a:prstGeom>
        <a:solidFill>
          <a:schemeClr val="accent2">
            <a:hueOff val="-338968"/>
            <a:satOff val="-93"/>
            <a:lumOff val="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 statement confirming the seller is legally entitled to sell the boat</a:t>
          </a:r>
        </a:p>
      </dsp:txBody>
      <dsp:txXfrm>
        <a:off x="4447896" y="426421"/>
        <a:ext cx="2020075" cy="1212045"/>
      </dsp:txXfrm>
    </dsp:sp>
    <dsp:sp modelId="{A978A166-FD0B-42D9-9D9C-6AB8549A2E08}">
      <dsp:nvSpPr>
        <dsp:cNvPr id="0" name=""/>
        <dsp:cNvSpPr/>
      </dsp:nvSpPr>
      <dsp:spPr>
        <a:xfrm>
          <a:off x="6669979" y="426421"/>
          <a:ext cx="2020075" cy="1212045"/>
        </a:xfrm>
        <a:prstGeom prst="rect">
          <a:avLst/>
        </a:prstGeom>
        <a:solidFill>
          <a:schemeClr val="accent2">
            <a:hueOff val="-508452"/>
            <a:satOff val="-139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Property description and what is included in the sale</a:t>
          </a:r>
        </a:p>
      </dsp:txBody>
      <dsp:txXfrm>
        <a:off x="6669979" y="426421"/>
        <a:ext cx="2020075" cy="1212045"/>
      </dsp:txXfrm>
    </dsp:sp>
    <dsp:sp modelId="{3A159C3F-A5ED-492E-BA86-B40DF7EF6537}">
      <dsp:nvSpPr>
        <dsp:cNvPr id="0" name=""/>
        <dsp:cNvSpPr/>
      </dsp:nvSpPr>
      <dsp:spPr>
        <a:xfrm>
          <a:off x="8892062" y="426421"/>
          <a:ext cx="2020075" cy="1212045"/>
        </a:xfrm>
        <a:prstGeom prst="rect">
          <a:avLst/>
        </a:prstGeom>
        <a:solidFill>
          <a:schemeClr val="accent2">
            <a:hueOff val="-677936"/>
            <a:satOff val="-186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Statement covering any ‘as is’ conditions</a:t>
          </a:r>
        </a:p>
      </dsp:txBody>
      <dsp:txXfrm>
        <a:off x="8892062" y="426421"/>
        <a:ext cx="2020075" cy="1212045"/>
      </dsp:txXfrm>
    </dsp:sp>
    <dsp:sp modelId="{AA878B94-E94E-4734-955D-5DB524268F04}">
      <dsp:nvSpPr>
        <dsp:cNvPr id="0" name=""/>
        <dsp:cNvSpPr/>
      </dsp:nvSpPr>
      <dsp:spPr>
        <a:xfrm>
          <a:off x="3731" y="1840473"/>
          <a:ext cx="2020075" cy="1212045"/>
        </a:xfrm>
        <a:prstGeom prst="rect">
          <a:avLst/>
        </a:prstGeom>
        <a:solidFill>
          <a:schemeClr val="accent2">
            <a:hueOff val="-847420"/>
            <a:satOff val="-232"/>
            <a:lumOff val="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Year the boat was built</a:t>
          </a:r>
        </a:p>
      </dsp:txBody>
      <dsp:txXfrm>
        <a:off x="3731" y="1840473"/>
        <a:ext cx="2020075" cy="1212045"/>
      </dsp:txXfrm>
    </dsp:sp>
    <dsp:sp modelId="{C94622A7-A640-4D37-8906-D114532A4F38}">
      <dsp:nvSpPr>
        <dsp:cNvPr id="0" name=""/>
        <dsp:cNvSpPr/>
      </dsp:nvSpPr>
      <dsp:spPr>
        <a:xfrm>
          <a:off x="2225813" y="1840473"/>
          <a:ext cx="2020075" cy="1212045"/>
        </a:xfrm>
        <a:prstGeom prst="rect">
          <a:avLst/>
        </a:prstGeom>
        <a:solidFill>
          <a:schemeClr val="accent2">
            <a:hueOff val="-1016904"/>
            <a:satOff val="-279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Hull identification No.</a:t>
          </a:r>
        </a:p>
      </dsp:txBody>
      <dsp:txXfrm>
        <a:off x="2225813" y="1840473"/>
        <a:ext cx="2020075" cy="1212045"/>
      </dsp:txXfrm>
    </dsp:sp>
    <dsp:sp modelId="{63CE133E-D30E-437C-9DC4-F00B1BEE11F4}">
      <dsp:nvSpPr>
        <dsp:cNvPr id="0" name=""/>
        <dsp:cNvSpPr/>
      </dsp:nvSpPr>
      <dsp:spPr>
        <a:xfrm>
          <a:off x="4447896" y="1840473"/>
          <a:ext cx="2020075" cy="1212045"/>
        </a:xfrm>
        <a:prstGeom prst="rect">
          <a:avLst/>
        </a:prstGeom>
        <a:solidFill>
          <a:schemeClr val="accent2">
            <a:hueOff val="-1186388"/>
            <a:satOff val="-325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Odometer reading &amp; date of sale</a:t>
          </a:r>
        </a:p>
      </dsp:txBody>
      <dsp:txXfrm>
        <a:off x="4447896" y="1840473"/>
        <a:ext cx="2020075" cy="1212045"/>
      </dsp:txXfrm>
    </dsp:sp>
    <dsp:sp modelId="{76EE5F2B-14DD-4947-8386-FA1E303A352F}">
      <dsp:nvSpPr>
        <dsp:cNvPr id="0" name=""/>
        <dsp:cNvSpPr/>
      </dsp:nvSpPr>
      <dsp:spPr>
        <a:xfrm>
          <a:off x="6669979" y="1840473"/>
          <a:ext cx="2020075" cy="1212045"/>
        </a:xfrm>
        <a:prstGeom prst="rect">
          <a:avLst/>
        </a:prstGeom>
        <a:solidFill>
          <a:schemeClr val="accent2">
            <a:hueOff val="-1355872"/>
            <a:satOff val="-372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vessel’s make and model</a:t>
          </a:r>
        </a:p>
      </dsp:txBody>
      <dsp:txXfrm>
        <a:off x="6669979" y="1840473"/>
        <a:ext cx="2020075" cy="1212045"/>
      </dsp:txXfrm>
    </dsp:sp>
    <dsp:sp modelId="{70070199-7202-4077-9048-594DE551958D}">
      <dsp:nvSpPr>
        <dsp:cNvPr id="0" name=""/>
        <dsp:cNvSpPr/>
      </dsp:nvSpPr>
      <dsp:spPr>
        <a:xfrm>
          <a:off x="8892062" y="1840473"/>
          <a:ext cx="2020075" cy="1212045"/>
        </a:xfrm>
        <a:prstGeom prst="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Purchase price of the boat and all equipment included in the sale</a:t>
          </a:r>
        </a:p>
      </dsp:txBody>
      <dsp:txXfrm>
        <a:off x="8892062" y="1840473"/>
        <a:ext cx="2020075" cy="12120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C8385-67E4-419F-9E69-048AA753D28A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6EFBC-D3D7-4CD9-9B4D-53027CABF8BF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Any maritime liens existing on the property</a:t>
          </a:r>
        </a:p>
      </dsp:txBody>
      <dsp:txXfrm>
        <a:off x="0" y="2703"/>
        <a:ext cx="6900512" cy="1843578"/>
      </dsp:txXfrm>
    </dsp:sp>
    <dsp:sp modelId="{ADEEBB4A-9B84-4A1B-9462-F15A93C3664F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accent2">
              <a:hueOff val="-762678"/>
              <a:satOff val="-209"/>
              <a:lumOff val="3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0DFDC-5CD9-4452-8D83-EACDBAA74F1B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Signatures of buyer and seller</a:t>
          </a:r>
        </a:p>
      </dsp:txBody>
      <dsp:txXfrm>
        <a:off x="0" y="1846281"/>
        <a:ext cx="6900512" cy="1843578"/>
      </dsp:txXfrm>
    </dsp:sp>
    <dsp:sp modelId="{48A9BB3E-820C-41D8-AB70-776FDE5587DE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accent2">
              <a:hueOff val="-1525356"/>
              <a:satOff val="-418"/>
              <a:lumOff val="70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5A6CD-B7A8-46F4-BD5F-0F6EA5A75A18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Date of the sale</a:t>
          </a:r>
        </a:p>
      </dsp:txBody>
      <dsp:txXfrm>
        <a:off x="0" y="3689859"/>
        <a:ext cx="6900512" cy="1843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7635F-681F-4A9A-8556-1E1E1EF8240A}">
      <dsp:nvSpPr>
        <dsp:cNvPr id="0" name=""/>
        <dsp:cNvSpPr/>
      </dsp:nvSpPr>
      <dsp:spPr>
        <a:xfrm>
          <a:off x="0" y="35266"/>
          <a:ext cx="6900512" cy="17046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When you sell a boat ‘as is,’ you are indicating to potential buyers that you want no further dealings with the buyer regarding the transaction once the deal has been concluded</a:t>
          </a:r>
        </a:p>
      </dsp:txBody>
      <dsp:txXfrm>
        <a:off x="83216" y="118482"/>
        <a:ext cx="6734080" cy="1538258"/>
      </dsp:txXfrm>
    </dsp:sp>
    <dsp:sp modelId="{865EE973-8609-460A-A0A5-79B20D44F488}">
      <dsp:nvSpPr>
        <dsp:cNvPr id="0" name=""/>
        <dsp:cNvSpPr/>
      </dsp:nvSpPr>
      <dsp:spPr>
        <a:xfrm>
          <a:off x="0" y="1829236"/>
          <a:ext cx="6900512" cy="170469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‘As is’ clauses are there to inform the buyer that the deal is final</a:t>
          </a:r>
        </a:p>
      </dsp:txBody>
      <dsp:txXfrm>
        <a:off x="83216" y="1912452"/>
        <a:ext cx="6734080" cy="1538258"/>
      </dsp:txXfrm>
    </dsp:sp>
    <dsp:sp modelId="{36B76292-B8F3-4DC5-8053-D4D5963448C0}">
      <dsp:nvSpPr>
        <dsp:cNvPr id="0" name=""/>
        <dsp:cNvSpPr/>
      </dsp:nvSpPr>
      <dsp:spPr>
        <a:xfrm>
          <a:off x="0" y="3623206"/>
          <a:ext cx="6900512" cy="170469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Therefore, you might consider using an attorney if you intend to use ‘as is’ clauses within a boat bill of sale</a:t>
          </a:r>
        </a:p>
      </dsp:txBody>
      <dsp:txXfrm>
        <a:off x="83216" y="3706422"/>
        <a:ext cx="6734080" cy="15382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41701-FF69-4335-8C63-16E6C9E76934}">
      <dsp:nvSpPr>
        <dsp:cNvPr id="0" name=""/>
        <dsp:cNvSpPr/>
      </dsp:nvSpPr>
      <dsp:spPr>
        <a:xfrm>
          <a:off x="0" y="638"/>
          <a:ext cx="6900512" cy="14950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76758-A73D-43B8-ACBE-EE3A3497C3FA}">
      <dsp:nvSpPr>
        <dsp:cNvPr id="0" name=""/>
        <dsp:cNvSpPr/>
      </dsp:nvSpPr>
      <dsp:spPr>
        <a:xfrm>
          <a:off x="452262" y="337032"/>
          <a:ext cx="822296" cy="8222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047F7-722D-437C-A565-DC1371D61051}">
      <dsp:nvSpPr>
        <dsp:cNvPr id="0" name=""/>
        <dsp:cNvSpPr/>
      </dsp:nvSpPr>
      <dsp:spPr>
        <a:xfrm>
          <a:off x="1726821" y="638"/>
          <a:ext cx="5173690" cy="1495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230" tIns="158230" rIns="158230" bIns="15823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lien is like an insurance policy set against an asset as a form for security of payment of another obligation</a:t>
          </a:r>
        </a:p>
      </dsp:txBody>
      <dsp:txXfrm>
        <a:off x="1726821" y="638"/>
        <a:ext cx="5173690" cy="1495083"/>
      </dsp:txXfrm>
    </dsp:sp>
    <dsp:sp modelId="{BE379F80-E363-48D7-8A1C-2C400AD8A90B}">
      <dsp:nvSpPr>
        <dsp:cNvPr id="0" name=""/>
        <dsp:cNvSpPr/>
      </dsp:nvSpPr>
      <dsp:spPr>
        <a:xfrm>
          <a:off x="0" y="1869493"/>
          <a:ext cx="6900512" cy="14950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0B63A-3CD8-4841-BA15-EA96E06A9D1D}">
      <dsp:nvSpPr>
        <dsp:cNvPr id="0" name=""/>
        <dsp:cNvSpPr/>
      </dsp:nvSpPr>
      <dsp:spPr>
        <a:xfrm>
          <a:off x="452262" y="2205887"/>
          <a:ext cx="822296" cy="8222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E8670-31DA-4E40-B798-4582EAB7088F}">
      <dsp:nvSpPr>
        <dsp:cNvPr id="0" name=""/>
        <dsp:cNvSpPr/>
      </dsp:nvSpPr>
      <dsp:spPr>
        <a:xfrm>
          <a:off x="1726821" y="1869493"/>
          <a:ext cx="5173690" cy="1495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230" tIns="158230" rIns="158230" bIns="15823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asset owner is referred to as the lienee, and the party who benefits from the lien is the lienor or lien holder</a:t>
          </a:r>
        </a:p>
      </dsp:txBody>
      <dsp:txXfrm>
        <a:off x="1726821" y="1869493"/>
        <a:ext cx="5173690" cy="1495083"/>
      </dsp:txXfrm>
    </dsp:sp>
    <dsp:sp modelId="{8DCB0D92-A23C-42D0-894F-81FE52636F7F}">
      <dsp:nvSpPr>
        <dsp:cNvPr id="0" name=""/>
        <dsp:cNvSpPr/>
      </dsp:nvSpPr>
      <dsp:spPr>
        <a:xfrm>
          <a:off x="0" y="3738348"/>
          <a:ext cx="6900512" cy="14950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EF2EB8-3ED4-42DC-8E1D-69EA8D4DA078}">
      <dsp:nvSpPr>
        <dsp:cNvPr id="0" name=""/>
        <dsp:cNvSpPr/>
      </dsp:nvSpPr>
      <dsp:spPr>
        <a:xfrm>
          <a:off x="452262" y="4074742"/>
          <a:ext cx="822296" cy="8222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E20A3-63DC-4318-A558-E2FA6D1CD6FA}">
      <dsp:nvSpPr>
        <dsp:cNvPr id="0" name=""/>
        <dsp:cNvSpPr/>
      </dsp:nvSpPr>
      <dsp:spPr>
        <a:xfrm>
          <a:off x="1726821" y="3738348"/>
          <a:ext cx="5173690" cy="1495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230" tIns="158230" rIns="158230" bIns="15823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 maritime lien is automatically in place at the point at which the fuel is delivered, repairs are carried out, or other services get rendered</a:t>
          </a:r>
        </a:p>
      </dsp:txBody>
      <dsp:txXfrm>
        <a:off x="1726821" y="3738348"/>
        <a:ext cx="5173690" cy="14950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C03C8-A4A6-4582-90E9-174ADDF28903}">
      <dsp:nvSpPr>
        <dsp:cNvPr id="0" name=""/>
        <dsp:cNvSpPr/>
      </dsp:nvSpPr>
      <dsp:spPr>
        <a:xfrm>
          <a:off x="0" y="516270"/>
          <a:ext cx="6900512" cy="1432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Whether you are the buyer or the seller of a boat, naturally, you want to get the transfer ownership as quickly as possible</a:t>
          </a:r>
        </a:p>
      </dsp:txBody>
      <dsp:txXfrm>
        <a:off x="69908" y="586178"/>
        <a:ext cx="6760696" cy="1292264"/>
      </dsp:txXfrm>
    </dsp:sp>
    <dsp:sp modelId="{B85F8BAB-747D-464F-9505-FB9E5E6A8E71}">
      <dsp:nvSpPr>
        <dsp:cNvPr id="0" name=""/>
        <dsp:cNvSpPr/>
      </dsp:nvSpPr>
      <dsp:spPr>
        <a:xfrm>
          <a:off x="0" y="2052030"/>
          <a:ext cx="6900512" cy="143208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However, a boat bill of sale is essential for both parties</a:t>
          </a:r>
        </a:p>
      </dsp:txBody>
      <dsp:txXfrm>
        <a:off x="69908" y="2121938"/>
        <a:ext cx="6760696" cy="1292264"/>
      </dsp:txXfrm>
    </dsp:sp>
    <dsp:sp modelId="{6EEF28D0-B40E-4003-A1A1-9D99DBB4783B}">
      <dsp:nvSpPr>
        <dsp:cNvPr id="0" name=""/>
        <dsp:cNvSpPr/>
      </dsp:nvSpPr>
      <dsp:spPr>
        <a:xfrm>
          <a:off x="0" y="3587790"/>
          <a:ext cx="6900512" cy="143208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If you buy a boat that it not titled, the Bill of sale becomes a MUST otherwise you won’t be able to register the vessel</a:t>
          </a:r>
        </a:p>
      </dsp:txBody>
      <dsp:txXfrm>
        <a:off x="69908" y="3657698"/>
        <a:ext cx="6760696" cy="12922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B1CDF-AC1C-46C7-8E4B-13728E278790}">
      <dsp:nvSpPr>
        <dsp:cNvPr id="0" name=""/>
        <dsp:cNvSpPr/>
      </dsp:nvSpPr>
      <dsp:spPr>
        <a:xfrm>
          <a:off x="0" y="70392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The main reason bills of sale are used is that they provide proof of sale or ownership transfer. Required by the State.</a:t>
          </a:r>
        </a:p>
      </dsp:txBody>
      <dsp:txXfrm>
        <a:off x="64083" y="768003"/>
        <a:ext cx="6772346" cy="1184574"/>
      </dsp:txXfrm>
    </dsp:sp>
    <dsp:sp modelId="{15CA5B71-85BC-4C4E-AB6A-7826CAB9E627}">
      <dsp:nvSpPr>
        <dsp:cNvPr id="0" name=""/>
        <dsp:cNvSpPr/>
      </dsp:nvSpPr>
      <dsp:spPr>
        <a:xfrm>
          <a:off x="0" y="2111700"/>
          <a:ext cx="6900512" cy="131274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This condition is crucial when transactions involve used personal items, where there are no other means of determining ownership</a:t>
          </a:r>
        </a:p>
      </dsp:txBody>
      <dsp:txXfrm>
        <a:off x="64083" y="2175783"/>
        <a:ext cx="6772346" cy="1184574"/>
      </dsp:txXfrm>
    </dsp:sp>
    <dsp:sp modelId="{8C9EDF81-A3ED-4B00-85A3-171C0534F617}">
      <dsp:nvSpPr>
        <dsp:cNvPr id="0" name=""/>
        <dsp:cNvSpPr/>
      </dsp:nvSpPr>
      <dsp:spPr>
        <a:xfrm>
          <a:off x="0" y="3519480"/>
          <a:ext cx="6900512" cy="131274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 sales involving cash payments, a bill of sale also provides proof of payment</a:t>
          </a:r>
        </a:p>
      </dsp:txBody>
      <dsp:txXfrm>
        <a:off x="64083" y="3583563"/>
        <a:ext cx="6772346" cy="11845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93FD4-7594-4866-AD0B-CBF587CF97F0}">
      <dsp:nvSpPr>
        <dsp:cNvPr id="0" name=""/>
        <dsp:cNvSpPr/>
      </dsp:nvSpPr>
      <dsp:spPr>
        <a:xfrm>
          <a:off x="0" y="45055"/>
          <a:ext cx="6900512" cy="17539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 boat bill of sale should describe more than merely what the boat is</a:t>
          </a:r>
        </a:p>
      </dsp:txBody>
      <dsp:txXfrm>
        <a:off x="85618" y="130673"/>
        <a:ext cx="6729276" cy="1582667"/>
      </dsp:txXfrm>
    </dsp:sp>
    <dsp:sp modelId="{78DA42E3-56E3-4075-852F-5F705F5EEFF3}">
      <dsp:nvSpPr>
        <dsp:cNvPr id="0" name=""/>
        <dsp:cNvSpPr/>
      </dsp:nvSpPr>
      <dsp:spPr>
        <a:xfrm>
          <a:off x="0" y="1891118"/>
          <a:ext cx="6900512" cy="1753903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It should detail trailers,  motors, or other equipment, such as fishing gear or water activity accessories included in the sale or transfer</a:t>
          </a:r>
        </a:p>
      </dsp:txBody>
      <dsp:txXfrm>
        <a:off x="85618" y="1976736"/>
        <a:ext cx="6729276" cy="1582667"/>
      </dsp:txXfrm>
    </dsp:sp>
    <dsp:sp modelId="{63B29923-4F99-425E-B081-79ABF61D3126}">
      <dsp:nvSpPr>
        <dsp:cNvPr id="0" name=""/>
        <dsp:cNvSpPr/>
      </dsp:nvSpPr>
      <dsp:spPr>
        <a:xfrm>
          <a:off x="0" y="3737182"/>
          <a:ext cx="6900512" cy="1753903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 trailer can be crucial for not only removing a boat from the water, or moving it from one place to another; it also comes in handy for storing a boat during the winter or out of season</a:t>
          </a:r>
        </a:p>
      </dsp:txBody>
      <dsp:txXfrm>
        <a:off x="85618" y="3822800"/>
        <a:ext cx="6729276" cy="15826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FD6AA-4CA4-4872-B5E9-8199E4EA989A}">
      <dsp:nvSpPr>
        <dsp:cNvPr id="0" name=""/>
        <dsp:cNvSpPr/>
      </dsp:nvSpPr>
      <dsp:spPr>
        <a:xfrm>
          <a:off x="0" y="641370"/>
          <a:ext cx="6900512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 bill of sale documents the transfer of a boat from its owner to its new buyer</a:t>
          </a:r>
        </a:p>
      </dsp:txBody>
      <dsp:txXfrm>
        <a:off x="66025" y="707395"/>
        <a:ext cx="6768462" cy="1220470"/>
      </dsp:txXfrm>
    </dsp:sp>
    <dsp:sp modelId="{07D72247-16D7-4636-805A-E5F746350E14}">
      <dsp:nvSpPr>
        <dsp:cNvPr id="0" name=""/>
        <dsp:cNvSpPr/>
      </dsp:nvSpPr>
      <dsp:spPr>
        <a:xfrm>
          <a:off x="0" y="2091810"/>
          <a:ext cx="6900512" cy="135252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It is an important document that serves the purpose of providing proof of the buyer’s ownership</a:t>
          </a:r>
        </a:p>
      </dsp:txBody>
      <dsp:txXfrm>
        <a:off x="66025" y="2157835"/>
        <a:ext cx="6768462" cy="1220470"/>
      </dsp:txXfrm>
    </dsp:sp>
    <dsp:sp modelId="{EF564FCA-1D73-4277-A5DC-716A6C4A5E1A}">
      <dsp:nvSpPr>
        <dsp:cNvPr id="0" name=""/>
        <dsp:cNvSpPr/>
      </dsp:nvSpPr>
      <dsp:spPr>
        <a:xfrm>
          <a:off x="0" y="3542250"/>
          <a:ext cx="6900512" cy="135252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This will be useful for tax purposes and in case you are stopped/inspected by the USCG; or even in case a theft happens!</a:t>
          </a:r>
        </a:p>
      </dsp:txBody>
      <dsp:txXfrm>
        <a:off x="66025" y="3608275"/>
        <a:ext cx="6768462" cy="12204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7D027-84A7-45A7-A710-29EE12A89AF5}">
      <dsp:nvSpPr>
        <dsp:cNvPr id="0" name=""/>
        <dsp:cNvSpPr/>
      </dsp:nvSpPr>
      <dsp:spPr>
        <a:xfrm>
          <a:off x="0" y="578820"/>
          <a:ext cx="6900512" cy="13922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bill of sale will clearly state the condition of the craft and its equipment</a:t>
          </a:r>
        </a:p>
      </dsp:txBody>
      <dsp:txXfrm>
        <a:off x="67966" y="646786"/>
        <a:ext cx="6764580" cy="1256367"/>
      </dsp:txXfrm>
    </dsp:sp>
    <dsp:sp modelId="{C5EC96AB-5357-48D1-8AE8-B8467E82EB5B}">
      <dsp:nvSpPr>
        <dsp:cNvPr id="0" name=""/>
        <dsp:cNvSpPr/>
      </dsp:nvSpPr>
      <dsp:spPr>
        <a:xfrm>
          <a:off x="0" y="2071920"/>
          <a:ext cx="6900512" cy="1392299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 boat bill of sale will also inform you the seller has included no representations or implied warranties with the sale</a:t>
          </a:r>
        </a:p>
      </dsp:txBody>
      <dsp:txXfrm>
        <a:off x="67966" y="2139886"/>
        <a:ext cx="6764580" cy="1256367"/>
      </dsp:txXfrm>
    </dsp:sp>
    <dsp:sp modelId="{26AB8A26-0724-4706-B067-839164CDA442}">
      <dsp:nvSpPr>
        <dsp:cNvPr id="0" name=""/>
        <dsp:cNvSpPr/>
      </dsp:nvSpPr>
      <dsp:spPr>
        <a:xfrm>
          <a:off x="0" y="3565020"/>
          <a:ext cx="6900512" cy="1392299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buyer will have the opportunity to inspect the boat, along with a mechanic or boat surveyor if they wish to use either</a:t>
          </a:r>
        </a:p>
      </dsp:txBody>
      <dsp:txXfrm>
        <a:off x="67966" y="3632986"/>
        <a:ext cx="6764580" cy="125636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A9BE2-DB25-4A9C-9C2A-B1CE31683577}">
      <dsp:nvSpPr>
        <dsp:cNvPr id="0" name=""/>
        <dsp:cNvSpPr/>
      </dsp:nvSpPr>
      <dsp:spPr>
        <a:xfrm>
          <a:off x="0" y="0"/>
          <a:ext cx="3411209" cy="34789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Of course, but having the location on the bill of sale gives you, as a buyer, a documented history of the vessel’s life</a:t>
          </a:r>
        </a:p>
      </dsp:txBody>
      <dsp:txXfrm>
        <a:off x="0" y="1321997"/>
        <a:ext cx="3411209" cy="2087364"/>
      </dsp:txXfrm>
    </dsp:sp>
    <dsp:sp modelId="{613D4AFE-355A-4330-8925-48D94CBA27A3}">
      <dsp:nvSpPr>
        <dsp:cNvPr id="0" name=""/>
        <dsp:cNvSpPr/>
      </dsp:nvSpPr>
      <dsp:spPr>
        <a:xfrm>
          <a:off x="1183763" y="347893"/>
          <a:ext cx="1043682" cy="10436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36607" y="500737"/>
        <a:ext cx="737994" cy="737994"/>
      </dsp:txXfrm>
    </dsp:sp>
    <dsp:sp modelId="{465E3D1F-E47F-4770-9D11-9FCC4371055B}">
      <dsp:nvSpPr>
        <dsp:cNvPr id="0" name=""/>
        <dsp:cNvSpPr/>
      </dsp:nvSpPr>
      <dsp:spPr>
        <a:xfrm>
          <a:off x="0" y="3478868"/>
          <a:ext cx="3411209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C0325-3FB0-45D0-BF19-C6E4A6D1837A}">
      <dsp:nvSpPr>
        <dsp:cNvPr id="0" name=""/>
        <dsp:cNvSpPr/>
      </dsp:nvSpPr>
      <dsp:spPr>
        <a:xfrm>
          <a:off x="3752329" y="0"/>
          <a:ext cx="3411209" cy="347894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You may not have been aware that the boat was previously berthed 3,000 miles away across the ocean</a:t>
          </a:r>
        </a:p>
      </dsp:txBody>
      <dsp:txXfrm>
        <a:off x="3752329" y="1321997"/>
        <a:ext cx="3411209" cy="2087364"/>
      </dsp:txXfrm>
    </dsp:sp>
    <dsp:sp modelId="{F86B9186-0F90-4A6A-8F2A-6F921E995270}">
      <dsp:nvSpPr>
        <dsp:cNvPr id="0" name=""/>
        <dsp:cNvSpPr/>
      </dsp:nvSpPr>
      <dsp:spPr>
        <a:xfrm>
          <a:off x="4936093" y="347893"/>
          <a:ext cx="1043682" cy="10436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88937" y="500737"/>
        <a:ext cx="737994" cy="737994"/>
      </dsp:txXfrm>
    </dsp:sp>
    <dsp:sp modelId="{088B65C0-8CC2-4942-AB15-550CC25BB1EF}">
      <dsp:nvSpPr>
        <dsp:cNvPr id="0" name=""/>
        <dsp:cNvSpPr/>
      </dsp:nvSpPr>
      <dsp:spPr>
        <a:xfrm>
          <a:off x="3752329" y="3478868"/>
          <a:ext cx="3411209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0E21B-D2DF-4743-AE1D-21A95BF46AC8}">
      <dsp:nvSpPr>
        <dsp:cNvPr id="0" name=""/>
        <dsp:cNvSpPr/>
      </dsp:nvSpPr>
      <dsp:spPr>
        <a:xfrm>
          <a:off x="7504659" y="0"/>
          <a:ext cx="3411209" cy="34789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That may be insignificant if it’s a cruise liner, but it could require considerable maintenance after such a voyage if it is a smaller craft</a:t>
          </a:r>
        </a:p>
      </dsp:txBody>
      <dsp:txXfrm>
        <a:off x="7504659" y="1321997"/>
        <a:ext cx="3411209" cy="2087364"/>
      </dsp:txXfrm>
    </dsp:sp>
    <dsp:sp modelId="{67906F4F-30F9-4B47-AD33-736B9441B57B}">
      <dsp:nvSpPr>
        <dsp:cNvPr id="0" name=""/>
        <dsp:cNvSpPr/>
      </dsp:nvSpPr>
      <dsp:spPr>
        <a:xfrm>
          <a:off x="8688423" y="347893"/>
          <a:ext cx="1043682" cy="104368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841267" y="500737"/>
        <a:ext cx="737994" cy="737994"/>
      </dsp:txXfrm>
    </dsp:sp>
    <dsp:sp modelId="{638951BE-B901-4E40-B7DD-88FD62033138}">
      <dsp:nvSpPr>
        <dsp:cNvPr id="0" name=""/>
        <dsp:cNvSpPr/>
      </dsp:nvSpPr>
      <dsp:spPr>
        <a:xfrm>
          <a:off x="7504659" y="3478868"/>
          <a:ext cx="3411209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A524C-86B5-4266-AE2B-158B3F782152}">
      <dsp:nvSpPr>
        <dsp:cNvPr id="0" name=""/>
        <dsp:cNvSpPr/>
      </dsp:nvSpPr>
      <dsp:spPr>
        <a:xfrm>
          <a:off x="0" y="115860"/>
          <a:ext cx="6900512" cy="25845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A bill of sale gives you the security of knowing who has owned your boat previously</a:t>
          </a:r>
        </a:p>
      </dsp:txBody>
      <dsp:txXfrm>
        <a:off x="126166" y="242026"/>
        <a:ext cx="6648180" cy="2332198"/>
      </dsp:txXfrm>
    </dsp:sp>
    <dsp:sp modelId="{DB0B9190-37E6-4245-BF5D-4FBC9C705F5A}">
      <dsp:nvSpPr>
        <dsp:cNvPr id="0" name=""/>
        <dsp:cNvSpPr/>
      </dsp:nvSpPr>
      <dsp:spPr>
        <a:xfrm>
          <a:off x="0" y="2835750"/>
          <a:ext cx="6900512" cy="258453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Should there be any queries about the boat’s activity during a specific period, you can trace the previous owners to provide information</a:t>
          </a:r>
        </a:p>
      </dsp:txBody>
      <dsp:txXfrm>
        <a:off x="126166" y="2961916"/>
        <a:ext cx="6648180" cy="23321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00BD3-9BF1-4294-A752-914CCD05DEB9}">
      <dsp:nvSpPr>
        <dsp:cNvPr id="0" name=""/>
        <dsp:cNvSpPr/>
      </dsp:nvSpPr>
      <dsp:spPr>
        <a:xfrm>
          <a:off x="0" y="50430"/>
          <a:ext cx="6900512" cy="1750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In the era of online commerce, there are many opportunities for unscrupulous sellers to be ‘flexible’ in their descriptions</a:t>
          </a:r>
        </a:p>
      </dsp:txBody>
      <dsp:txXfrm>
        <a:off x="85444" y="135874"/>
        <a:ext cx="6729624" cy="1579432"/>
      </dsp:txXfrm>
    </dsp:sp>
    <dsp:sp modelId="{3C6AB7ED-51F6-4EE5-9B80-B4C932EA7A14}">
      <dsp:nvSpPr>
        <dsp:cNvPr id="0" name=""/>
        <dsp:cNvSpPr/>
      </dsp:nvSpPr>
      <dsp:spPr>
        <a:xfrm>
          <a:off x="0" y="1892910"/>
          <a:ext cx="6900512" cy="175032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You might think you will be sailing off into the sunset in a vintage riverboat, only to find it has been used as a restaurant for the past twenty years and is now attached to the quay!</a:t>
          </a:r>
        </a:p>
      </dsp:txBody>
      <dsp:txXfrm>
        <a:off x="85444" y="1978354"/>
        <a:ext cx="6729624" cy="1579432"/>
      </dsp:txXfrm>
    </dsp:sp>
    <dsp:sp modelId="{9A417FF9-8A40-48FF-9266-DB896B500B8C}">
      <dsp:nvSpPr>
        <dsp:cNvPr id="0" name=""/>
        <dsp:cNvSpPr/>
      </dsp:nvSpPr>
      <dsp:spPr>
        <a:xfrm>
          <a:off x="0" y="3735390"/>
          <a:ext cx="6900512" cy="175032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 bill of sale ensures the asset you are buying is moveable and tangible, so there is no room for underhanded sales tactics</a:t>
          </a:r>
        </a:p>
      </dsp:txBody>
      <dsp:txXfrm>
        <a:off x="85444" y="3820834"/>
        <a:ext cx="6729624" cy="15794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B6DBE-90B8-4AFF-817B-AF963FA23CE0}">
      <dsp:nvSpPr>
        <dsp:cNvPr id="0" name=""/>
        <dsp:cNvSpPr/>
      </dsp:nvSpPr>
      <dsp:spPr>
        <a:xfrm>
          <a:off x="0" y="13575"/>
          <a:ext cx="6900512" cy="17748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We explained what an ‘as is’ condition means earlier</a:t>
          </a:r>
        </a:p>
      </dsp:txBody>
      <dsp:txXfrm>
        <a:off x="86643" y="100218"/>
        <a:ext cx="6727226" cy="1601604"/>
      </dsp:txXfrm>
    </dsp:sp>
    <dsp:sp modelId="{93526010-65AD-4406-9631-C9C750F13E65}">
      <dsp:nvSpPr>
        <dsp:cNvPr id="0" name=""/>
        <dsp:cNvSpPr/>
      </dsp:nvSpPr>
      <dsp:spPr>
        <a:xfrm>
          <a:off x="0" y="1880625"/>
          <a:ext cx="6900512" cy="177489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You must understand any ‘as is’ conditions that exist in the sale, as these could influence your decision to buy or the price you’re prepared to pay</a:t>
          </a:r>
        </a:p>
      </dsp:txBody>
      <dsp:txXfrm>
        <a:off x="86643" y="1967268"/>
        <a:ext cx="6727226" cy="1601604"/>
      </dsp:txXfrm>
    </dsp:sp>
    <dsp:sp modelId="{DAC2A82E-FE48-40AA-BC99-C3C24F2BB23A}">
      <dsp:nvSpPr>
        <dsp:cNvPr id="0" name=""/>
        <dsp:cNvSpPr/>
      </dsp:nvSpPr>
      <dsp:spPr>
        <a:xfrm>
          <a:off x="0" y="3747675"/>
          <a:ext cx="6900512" cy="177489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 bill of sale must include any ‘as is’ conditions, protecting both the buyer and seller from any dispute in the future</a:t>
          </a:r>
        </a:p>
      </dsp:txBody>
      <dsp:txXfrm>
        <a:off x="86643" y="3834318"/>
        <a:ext cx="6727226" cy="16016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31314-CA2C-43BA-A68E-6A532F545BE3}">
      <dsp:nvSpPr>
        <dsp:cNvPr id="0" name=""/>
        <dsp:cNvSpPr/>
      </dsp:nvSpPr>
      <dsp:spPr>
        <a:xfrm>
          <a:off x="0" y="15870"/>
          <a:ext cx="6900512" cy="1750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Fraudulent selling of assets is a serious crime and can cost buyers significant money and stress</a:t>
          </a:r>
        </a:p>
      </dsp:txBody>
      <dsp:txXfrm>
        <a:off x="85444" y="101314"/>
        <a:ext cx="6729624" cy="1579432"/>
      </dsp:txXfrm>
    </dsp:sp>
    <dsp:sp modelId="{E04A2359-3B67-4269-80BF-90E26A957911}">
      <dsp:nvSpPr>
        <dsp:cNvPr id="0" name=""/>
        <dsp:cNvSpPr/>
      </dsp:nvSpPr>
      <dsp:spPr>
        <a:xfrm>
          <a:off x="0" y="1892910"/>
          <a:ext cx="6900512" cy="175032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Bills of sale are mandated by law as a measure to restrict the potential for fraud</a:t>
          </a:r>
        </a:p>
      </dsp:txBody>
      <dsp:txXfrm>
        <a:off x="85444" y="1978354"/>
        <a:ext cx="6729624" cy="1579432"/>
      </dsp:txXfrm>
    </dsp:sp>
    <dsp:sp modelId="{BADB0BD6-ADEA-4A76-B893-592434840DDD}">
      <dsp:nvSpPr>
        <dsp:cNvPr id="0" name=""/>
        <dsp:cNvSpPr/>
      </dsp:nvSpPr>
      <dsp:spPr>
        <a:xfrm>
          <a:off x="0" y="3769950"/>
          <a:ext cx="6900512" cy="175032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By ensuring you use a boat bill of sale, you protect yourself as either a buyer or seller</a:t>
          </a:r>
        </a:p>
      </dsp:txBody>
      <dsp:txXfrm>
        <a:off x="85444" y="3855394"/>
        <a:ext cx="6729624" cy="157943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4377D-7E24-4159-B732-ECD76DD37C5F}">
      <dsp:nvSpPr>
        <dsp:cNvPr id="0" name=""/>
        <dsp:cNvSpPr/>
      </dsp:nvSpPr>
      <dsp:spPr>
        <a:xfrm>
          <a:off x="0" y="641370"/>
          <a:ext cx="6900512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Price is one of the primary considerations in buying or selling a boat</a:t>
          </a:r>
        </a:p>
      </dsp:txBody>
      <dsp:txXfrm>
        <a:off x="66025" y="707395"/>
        <a:ext cx="6768462" cy="1220470"/>
      </dsp:txXfrm>
    </dsp:sp>
    <dsp:sp modelId="{AA554281-86EF-4451-896A-22D06C90FF77}">
      <dsp:nvSpPr>
        <dsp:cNvPr id="0" name=""/>
        <dsp:cNvSpPr/>
      </dsp:nvSpPr>
      <dsp:spPr>
        <a:xfrm>
          <a:off x="0" y="2091810"/>
          <a:ext cx="6900512" cy="1352520"/>
        </a:xfrm>
        <a:prstGeom prst="roundRect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During negotiations, prices will be offered, declined, revised, and ultimately agreed upon</a:t>
          </a:r>
        </a:p>
      </dsp:txBody>
      <dsp:txXfrm>
        <a:off x="66025" y="2157835"/>
        <a:ext cx="6768462" cy="1220470"/>
      </dsp:txXfrm>
    </dsp:sp>
    <dsp:sp modelId="{3CF210D8-2D56-4EE9-B493-A1F70C7F20AD}">
      <dsp:nvSpPr>
        <dsp:cNvPr id="0" name=""/>
        <dsp:cNvSpPr/>
      </dsp:nvSpPr>
      <dsp:spPr>
        <a:xfrm>
          <a:off x="0" y="3542250"/>
          <a:ext cx="6900512" cy="1352520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The bill of sale records the agreed price, so there can be no ambiguity about what you are paying or receiving for the vessel</a:t>
          </a:r>
        </a:p>
      </dsp:txBody>
      <dsp:txXfrm>
        <a:off x="66025" y="3608275"/>
        <a:ext cx="6768462" cy="122047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FCBA0-8E0C-4363-8BF1-CCFE2F07EF68}">
      <dsp:nvSpPr>
        <dsp:cNvPr id="0" name=""/>
        <dsp:cNvSpPr/>
      </dsp:nvSpPr>
      <dsp:spPr>
        <a:xfrm>
          <a:off x="1176867" y="286"/>
          <a:ext cx="2675667" cy="1605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What price is the boat?</a:t>
          </a:r>
        </a:p>
      </dsp:txBody>
      <dsp:txXfrm>
        <a:off x="1176867" y="286"/>
        <a:ext cx="2675667" cy="1605400"/>
      </dsp:txXfrm>
    </dsp:sp>
    <dsp:sp modelId="{E62F33AB-0B39-4C88-853F-533067B7973D}">
      <dsp:nvSpPr>
        <dsp:cNvPr id="0" name=""/>
        <dsp:cNvSpPr/>
      </dsp:nvSpPr>
      <dsp:spPr>
        <a:xfrm>
          <a:off x="4120100" y="286"/>
          <a:ext cx="2675667" cy="1605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Who is the boat’s seller?</a:t>
          </a:r>
        </a:p>
      </dsp:txBody>
      <dsp:txXfrm>
        <a:off x="4120100" y="286"/>
        <a:ext cx="2675667" cy="1605400"/>
      </dsp:txXfrm>
    </dsp:sp>
    <dsp:sp modelId="{80AE6A12-A890-452D-9472-AF575A834851}">
      <dsp:nvSpPr>
        <dsp:cNvPr id="0" name=""/>
        <dsp:cNvSpPr/>
      </dsp:nvSpPr>
      <dsp:spPr>
        <a:xfrm>
          <a:off x="7063334" y="286"/>
          <a:ext cx="2675667" cy="1605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Who is the boat’s buyer?</a:t>
          </a:r>
        </a:p>
      </dsp:txBody>
      <dsp:txXfrm>
        <a:off x="7063334" y="286"/>
        <a:ext cx="2675667" cy="1605400"/>
      </dsp:txXfrm>
    </dsp:sp>
    <dsp:sp modelId="{EB6E334D-C1EA-4156-91BB-97524A6166C6}">
      <dsp:nvSpPr>
        <dsp:cNvPr id="0" name=""/>
        <dsp:cNvSpPr/>
      </dsp:nvSpPr>
      <dsp:spPr>
        <a:xfrm>
          <a:off x="1176867" y="1873253"/>
          <a:ext cx="2675667" cy="16054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What is the boat’s condition?</a:t>
          </a:r>
        </a:p>
      </dsp:txBody>
      <dsp:txXfrm>
        <a:off x="1176867" y="1873253"/>
        <a:ext cx="2675667" cy="1605400"/>
      </dsp:txXfrm>
    </dsp:sp>
    <dsp:sp modelId="{69B511C6-B8EE-4DF4-A42D-2C2293C06835}">
      <dsp:nvSpPr>
        <dsp:cNvPr id="0" name=""/>
        <dsp:cNvSpPr/>
      </dsp:nvSpPr>
      <dsp:spPr>
        <a:xfrm>
          <a:off x="4120100" y="1873253"/>
          <a:ext cx="2675667" cy="16054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boat’s make and model</a:t>
          </a:r>
        </a:p>
      </dsp:txBody>
      <dsp:txXfrm>
        <a:off x="4120100" y="1873253"/>
        <a:ext cx="2675667" cy="1605400"/>
      </dsp:txXfrm>
    </dsp:sp>
    <dsp:sp modelId="{13404AFF-BFB9-4101-B399-FC57E5C7FFF4}">
      <dsp:nvSpPr>
        <dsp:cNvPr id="0" name=""/>
        <dsp:cNvSpPr/>
      </dsp:nvSpPr>
      <dsp:spPr>
        <a:xfrm>
          <a:off x="7063334" y="1873253"/>
          <a:ext cx="2675667" cy="1605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boat’s location</a:t>
          </a:r>
        </a:p>
      </dsp:txBody>
      <dsp:txXfrm>
        <a:off x="7063334" y="1873253"/>
        <a:ext cx="2675667" cy="160540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FED90-55F5-4BDD-9DC0-0C684D852ED6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DABAC-77A2-4E00-99DC-457810C5C22E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As we’ve just mentioned, writing a bill of sale from scratch increases the risk of you omitting crucial information</a:t>
          </a:r>
        </a:p>
      </dsp:txBody>
      <dsp:txXfrm>
        <a:off x="0" y="2703"/>
        <a:ext cx="6900512" cy="1843578"/>
      </dsp:txXfrm>
    </dsp:sp>
    <dsp:sp modelId="{FA3C0995-39C1-4882-816E-70E0C500FCF1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62678"/>
            <a:satOff val="-209"/>
            <a:lumOff val="3529"/>
            <a:alphaOff val="0"/>
          </a:schemeClr>
        </a:solidFill>
        <a:ln w="12700" cap="flat" cmpd="sng" algn="ctr">
          <a:solidFill>
            <a:schemeClr val="accent2">
              <a:hueOff val="-762678"/>
              <a:satOff val="-209"/>
              <a:lumOff val="3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CABC8-779F-4C65-9E0D-3F1ABE7C75BD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Let’s face it; nobody wants to waste time producing a document from scratch, only for it to be full of errors and lacking essential information</a:t>
          </a:r>
        </a:p>
      </dsp:txBody>
      <dsp:txXfrm>
        <a:off x="0" y="1846281"/>
        <a:ext cx="6900512" cy="1843578"/>
      </dsp:txXfrm>
    </dsp:sp>
    <dsp:sp modelId="{22427241-A051-4721-B354-441983D18908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accent2">
              <a:hueOff val="-1525356"/>
              <a:satOff val="-418"/>
              <a:lumOff val="70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4197F-197F-46FF-8FCA-3A64A92D4ECC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Get an affordable Boat Bill of Sale tailor made for your situation, country and state – link below!</a:t>
          </a:r>
        </a:p>
      </dsp:txBody>
      <dsp:txXfrm>
        <a:off x="0" y="3689859"/>
        <a:ext cx="6900512" cy="184357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44785-9A4F-4CC0-87F0-5820BDCD9A6B}">
      <dsp:nvSpPr>
        <dsp:cNvPr id="0" name=""/>
        <dsp:cNvSpPr/>
      </dsp:nvSpPr>
      <dsp:spPr>
        <a:xfrm>
          <a:off x="0" y="5407"/>
          <a:ext cx="6900512" cy="13251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Even if you are a one-time boat owner, you will need to be familiar with a boat bill of sale</a:t>
          </a:r>
        </a:p>
      </dsp:txBody>
      <dsp:txXfrm>
        <a:off x="64690" y="70097"/>
        <a:ext cx="6771132" cy="1195791"/>
      </dsp:txXfrm>
    </dsp:sp>
    <dsp:sp modelId="{B0061AC5-2314-4CCE-828A-30BD2A22B76B}">
      <dsp:nvSpPr>
        <dsp:cNvPr id="0" name=""/>
        <dsp:cNvSpPr/>
      </dsp:nvSpPr>
      <dsp:spPr>
        <a:xfrm>
          <a:off x="0" y="1405459"/>
          <a:ext cx="6900512" cy="1325171"/>
        </a:xfrm>
        <a:prstGeom prst="roundRect">
          <a:avLst/>
        </a:prstGeom>
        <a:solidFill>
          <a:schemeClr val="accent2">
            <a:hueOff val="-508452"/>
            <a:satOff val="-139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There are many reasons you need to use a boat bill of sale, and, hopefully, this article will have informed you of these</a:t>
          </a:r>
        </a:p>
      </dsp:txBody>
      <dsp:txXfrm>
        <a:off x="64690" y="1470149"/>
        <a:ext cx="6771132" cy="1195791"/>
      </dsp:txXfrm>
    </dsp:sp>
    <dsp:sp modelId="{147EB8F6-1106-4E7A-A4C7-A4C14381A59C}">
      <dsp:nvSpPr>
        <dsp:cNvPr id="0" name=""/>
        <dsp:cNvSpPr/>
      </dsp:nvSpPr>
      <dsp:spPr>
        <a:xfrm>
          <a:off x="0" y="2805510"/>
          <a:ext cx="6900512" cy="1325171"/>
        </a:xfrm>
        <a:prstGeom prst="roundRect">
          <a:avLst/>
        </a:prstGeom>
        <a:solidFill>
          <a:schemeClr val="accent2">
            <a:hueOff val="-1016904"/>
            <a:satOff val="-279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 boat bill of sale helps ensure that all of these are checked</a:t>
          </a:r>
        </a:p>
      </dsp:txBody>
      <dsp:txXfrm>
        <a:off x="64690" y="2870200"/>
        <a:ext cx="6771132" cy="1195791"/>
      </dsp:txXfrm>
    </dsp:sp>
    <dsp:sp modelId="{0FA00E1E-8485-4CEB-B0C3-DBDCECEAF60C}">
      <dsp:nvSpPr>
        <dsp:cNvPr id="0" name=""/>
        <dsp:cNvSpPr/>
      </dsp:nvSpPr>
      <dsp:spPr>
        <a:xfrm>
          <a:off x="0" y="4205561"/>
          <a:ext cx="6900512" cy="1325171"/>
        </a:xfrm>
        <a:prstGeom prst="roundRect">
          <a:avLst/>
        </a:prstGeom>
        <a:solidFill>
          <a:schemeClr val="accent2">
            <a:hueOff val="-1525356"/>
            <a:satOff val="-41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Modern Love"/>
            </a:rPr>
            <a:t>Your State will require one to transfer the title.</a:t>
          </a:r>
        </a:p>
      </dsp:txBody>
      <dsp:txXfrm>
        <a:off x="64690" y="4270251"/>
        <a:ext cx="6771132" cy="1195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2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3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3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9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9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5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41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5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2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7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2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2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2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at-alert.com/blog/why-you-need-a-bill-of-sale-for-your-boat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4F87819-B70D-4927-B657-7D175613F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CB3820D-C773-4632-9F79-C890E1B2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177668"/>
          </a:xfrm>
          <a:custGeom>
            <a:avLst/>
            <a:gdLst>
              <a:gd name="connsiteX0" fmla="*/ 6861986 w 12191999"/>
              <a:gd name="connsiteY0" fmla="*/ 6107659 h 6177668"/>
              <a:gd name="connsiteX1" fmla="*/ 6860986 w 12191999"/>
              <a:gd name="connsiteY1" fmla="*/ 6107739 h 6177668"/>
              <a:gd name="connsiteX2" fmla="*/ 6860759 w 12191999"/>
              <a:gd name="connsiteY2" fmla="*/ 6108287 h 6177668"/>
              <a:gd name="connsiteX3" fmla="*/ 0 w 12191999"/>
              <a:gd name="connsiteY3" fmla="*/ 0 h 6177668"/>
              <a:gd name="connsiteX4" fmla="*/ 12191999 w 12191999"/>
              <a:gd name="connsiteY4" fmla="*/ 0 h 6177668"/>
              <a:gd name="connsiteX5" fmla="*/ 12191999 w 12191999"/>
              <a:gd name="connsiteY5" fmla="*/ 5215324 h 6177668"/>
              <a:gd name="connsiteX6" fmla="*/ 12144282 w 12191999"/>
              <a:gd name="connsiteY6" fmla="*/ 5229900 h 6177668"/>
              <a:gd name="connsiteX7" fmla="*/ 11759192 w 12191999"/>
              <a:gd name="connsiteY7" fmla="*/ 5336208 h 6177668"/>
              <a:gd name="connsiteX8" fmla="*/ 10505159 w 12191999"/>
              <a:gd name="connsiteY8" fmla="*/ 5627228 h 6177668"/>
              <a:gd name="connsiteX9" fmla="*/ 9501755 w 12191999"/>
              <a:gd name="connsiteY9" fmla="*/ 5807012 h 6177668"/>
              <a:gd name="connsiteX10" fmla="*/ 8534155 w 12191999"/>
              <a:gd name="connsiteY10" fmla="*/ 5944240 h 6177668"/>
              <a:gd name="connsiteX11" fmla="*/ 7790171 w 12191999"/>
              <a:gd name="connsiteY11" fmla="*/ 6026297 h 6177668"/>
              <a:gd name="connsiteX12" fmla="*/ 7024337 w 12191999"/>
              <a:gd name="connsiteY12" fmla="*/ 6093812 h 6177668"/>
              <a:gd name="connsiteX13" fmla="*/ 7008892 w 12191999"/>
              <a:gd name="connsiteY13" fmla="*/ 6095938 h 6177668"/>
              <a:gd name="connsiteX14" fmla="*/ 6862735 w 12191999"/>
              <a:gd name="connsiteY14" fmla="*/ 6107599 h 6177668"/>
              <a:gd name="connsiteX15" fmla="*/ 6872248 w 12191999"/>
              <a:gd name="connsiteY15" fmla="*/ 6109467 h 6177668"/>
              <a:gd name="connsiteX16" fmla="*/ 6907812 w 12191999"/>
              <a:gd name="connsiteY16" fmla="*/ 6107715 h 6177668"/>
              <a:gd name="connsiteX17" fmla="*/ 6956484 w 12191999"/>
              <a:gd name="connsiteY17" fmla="*/ 6104658 h 6177668"/>
              <a:gd name="connsiteX18" fmla="*/ 7652688 w 12191999"/>
              <a:gd name="connsiteY18" fmla="*/ 6071273 h 6177668"/>
              <a:gd name="connsiteX19" fmla="*/ 8699923 w 12191999"/>
              <a:gd name="connsiteY19" fmla="*/ 5982083 h 6177668"/>
              <a:gd name="connsiteX20" fmla="*/ 9557819 w 12191999"/>
              <a:gd name="connsiteY20" fmla="*/ 5875435 h 6177668"/>
              <a:gd name="connsiteX21" fmla="*/ 10709534 w 12191999"/>
              <a:gd name="connsiteY21" fmla="*/ 5676156 h 6177668"/>
              <a:gd name="connsiteX22" fmla="*/ 12081554 w 12191999"/>
              <a:gd name="connsiteY22" fmla="*/ 5341561 h 6177668"/>
              <a:gd name="connsiteX23" fmla="*/ 12191999 w 12191999"/>
              <a:gd name="connsiteY23" fmla="*/ 5308238 h 6177668"/>
              <a:gd name="connsiteX24" fmla="*/ 12191999 w 12191999"/>
              <a:gd name="connsiteY24" fmla="*/ 5364054 h 6177668"/>
              <a:gd name="connsiteX25" fmla="*/ 11911964 w 12191999"/>
              <a:gd name="connsiteY25" fmla="*/ 5447316 h 6177668"/>
              <a:gd name="connsiteX26" fmla="*/ 11020049 w 12191999"/>
              <a:gd name="connsiteY26" fmla="*/ 5667491 h 6177668"/>
              <a:gd name="connsiteX27" fmla="*/ 10064425 w 12191999"/>
              <a:gd name="connsiteY27" fmla="*/ 5852245 h 6177668"/>
              <a:gd name="connsiteX28" fmla="*/ 9264124 w 12191999"/>
              <a:gd name="connsiteY28" fmla="*/ 5971252 h 6177668"/>
              <a:gd name="connsiteX29" fmla="*/ 8654182 w 12191999"/>
              <a:gd name="connsiteY29" fmla="*/ 6042605 h 6177668"/>
              <a:gd name="connsiteX30" fmla="*/ 7938866 w 12191999"/>
              <a:gd name="connsiteY30" fmla="*/ 6105677 h 6177668"/>
              <a:gd name="connsiteX31" fmla="*/ 7008089 w 12191999"/>
              <a:gd name="connsiteY31" fmla="*/ 6158427 h 6177668"/>
              <a:gd name="connsiteX32" fmla="*/ 6549390 w 12191999"/>
              <a:gd name="connsiteY32" fmla="*/ 6172697 h 6177668"/>
              <a:gd name="connsiteX33" fmla="*/ 6433696 w 12191999"/>
              <a:gd name="connsiteY33" fmla="*/ 6177668 h 6177668"/>
              <a:gd name="connsiteX34" fmla="*/ 6127899 w 12191999"/>
              <a:gd name="connsiteY34" fmla="*/ 6177668 h 6177668"/>
              <a:gd name="connsiteX35" fmla="*/ 6048391 w 12191999"/>
              <a:gd name="connsiteY35" fmla="*/ 6172953 h 6177668"/>
              <a:gd name="connsiteX36" fmla="*/ 5334221 w 12191999"/>
              <a:gd name="connsiteY36" fmla="*/ 6135747 h 6177668"/>
              <a:gd name="connsiteX37" fmla="*/ 4413510 w 12191999"/>
              <a:gd name="connsiteY37" fmla="*/ 6072039 h 6177668"/>
              <a:gd name="connsiteX38" fmla="*/ 3438265 w 12191999"/>
              <a:gd name="connsiteY38" fmla="*/ 5970870 h 6177668"/>
              <a:gd name="connsiteX39" fmla="*/ 2425303 w 12191999"/>
              <a:gd name="connsiteY39" fmla="*/ 5848805 h 6177668"/>
              <a:gd name="connsiteX40" fmla="*/ 1293973 w 12191999"/>
              <a:gd name="connsiteY40" fmla="*/ 5671060 h 6177668"/>
              <a:gd name="connsiteX41" fmla="*/ 126888 w 12191999"/>
              <a:gd name="connsiteY41" fmla="*/ 5425029 h 6177668"/>
              <a:gd name="connsiteX42" fmla="*/ 0 w 12191999"/>
              <a:gd name="connsiteY42" fmla="*/ 5392100 h 6177668"/>
              <a:gd name="connsiteX43" fmla="*/ 0 w 12191999"/>
              <a:gd name="connsiteY43" fmla="*/ 5333771 h 6177668"/>
              <a:gd name="connsiteX44" fmla="*/ 130837 w 12191999"/>
              <a:gd name="connsiteY44" fmla="*/ 5368509 h 6177668"/>
              <a:gd name="connsiteX45" fmla="*/ 660204 w 12191999"/>
              <a:gd name="connsiteY45" fmla="*/ 5490001 h 6177668"/>
              <a:gd name="connsiteX46" fmla="*/ 1831416 w 12191999"/>
              <a:gd name="connsiteY46" fmla="*/ 5705715 h 6177668"/>
              <a:gd name="connsiteX47" fmla="*/ 2677204 w 12191999"/>
              <a:gd name="connsiteY47" fmla="*/ 5825742 h 6177668"/>
              <a:gd name="connsiteX48" fmla="*/ 2644716 w 12191999"/>
              <a:gd name="connsiteY48" fmla="*/ 5815549 h 6177668"/>
              <a:gd name="connsiteX49" fmla="*/ 1173182 w 12191999"/>
              <a:gd name="connsiteY49" fmla="*/ 5474074 h 6177668"/>
              <a:gd name="connsiteX50" fmla="*/ 479527 w 12191999"/>
              <a:gd name="connsiteY50" fmla="*/ 5269379 h 6177668"/>
              <a:gd name="connsiteX51" fmla="*/ 0 w 12191999"/>
              <a:gd name="connsiteY51" fmla="*/ 5107083 h 6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E109D-4C83-45C9-8A5C-8C6A2483A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2378" r="-2" b="20866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4939" y="2302158"/>
            <a:ext cx="12099073" cy="24061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400" dirty="0">
                <a:solidFill>
                  <a:schemeClr val="bg1"/>
                </a:solidFill>
                <a:latin typeface="Amasis MT Pro Black"/>
                <a:cs typeface="Aharoni"/>
              </a:rPr>
              <a:t>Why you need a </a:t>
            </a:r>
            <a:br>
              <a:rPr lang="en-US" sz="7400" dirty="0">
                <a:solidFill>
                  <a:schemeClr val="bg1"/>
                </a:solidFill>
                <a:latin typeface="Amasis MT Pro Black"/>
                <a:cs typeface="Aharoni"/>
              </a:rPr>
            </a:br>
            <a:r>
              <a:rPr lang="en-US" sz="7400" dirty="0">
                <a:solidFill>
                  <a:schemeClr val="bg1"/>
                </a:solidFill>
                <a:latin typeface="Amasis MT Pro Black"/>
                <a:cs typeface="Aharoni"/>
              </a:rPr>
              <a:t>Bill of Sale</a:t>
            </a:r>
            <a:br>
              <a:rPr lang="en-US" sz="7400" dirty="0">
                <a:solidFill>
                  <a:schemeClr val="bg1"/>
                </a:solidFill>
                <a:latin typeface="Amasis MT Pro Black"/>
                <a:cs typeface="Aharoni"/>
              </a:rPr>
            </a:br>
            <a:r>
              <a:rPr lang="en-US" sz="7400" dirty="0">
                <a:solidFill>
                  <a:schemeClr val="bg1"/>
                </a:solidFill>
                <a:latin typeface="Amasis MT Pro Black"/>
                <a:cs typeface="Aharoni"/>
              </a:rPr>
              <a:t>for your Boat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DCB8EB4B-AFE9-41E8-95B0-F246E574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650059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oat alert history report logo">
            <a:extLst>
              <a:ext uri="{FF2B5EF4-FFF2-40B4-BE49-F238E27FC236}">
                <a16:creationId xmlns:a16="http://schemas.microsoft.com/office/drawing/2014/main" id="{70C7E792-E9D8-4201-8ED6-F8DB484D2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493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/>
              <a:t>Today, we will cover: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8C98867B-7185-4919-A8E8-1CF218864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668057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A10BA69A-1130-4949-B1E7-0D6E3331F297}"/>
              </a:ext>
            </a:extLst>
          </p:cNvPr>
          <p:cNvSpPr txBox="1"/>
          <p:nvPr/>
        </p:nvSpPr>
        <p:spPr>
          <a:xfrm>
            <a:off x="2317596" y="6043962"/>
            <a:ext cx="754751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u="sng">
                <a:latin typeface="Calibri"/>
              </a:rPr>
              <a:t>Your State will require one to transfer the title.</a:t>
            </a:r>
            <a:endParaRPr lang="en-US" sz="2400" b="1" u="sng"/>
          </a:p>
        </p:txBody>
      </p:sp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F8CDB315-F540-4A21-88CA-B72DF065F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386" y="211500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4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600" dirty="0"/>
              <a:t>Other things we talk about today</a:t>
            </a:r>
            <a:endParaRPr lang="en-US" dirty="0"/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CE442CF2-CD3F-4979-B1F9-F61167D5A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04084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59088FF2-7052-42A1-9A7C-AD2CC10AC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09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/>
              <a:t>What is a boat bill of sale?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779E20F5-BE48-4958-B9E0-59B89D8956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34902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FE16B881-9D99-4BF8-A442-DF9E7BC11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45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Conditions for a Boat Bill of Sale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42E547B-A35B-4404-A60C-F77EEB6EBF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22661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80C4B7BB-B487-4796-9082-029823FFB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01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latin typeface="Adobe Song Std L" panose="02020300000000000000" pitchFamily="18" charset="-128"/>
                <a:ea typeface="Adobe Song Std L" panose="02020300000000000000" pitchFamily="18" charset="-128"/>
              </a:rPr>
              <a:t>Information Contained Within a Boat Bill of Sale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68B01A8D-2CEB-4A9B-A8BD-948A0A87E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059440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D1DBB95A-DA2A-4BE2-83DE-2D285C801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7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Other Information Contained Within a Boat Bill of Sale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87745D21-6BA1-437F-96AB-00C16F9619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28507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ACBF61CB-894F-4E19-BF81-7FE85982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41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‘As Is’ Conditions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3F04EABE-FDA9-4C9A-9526-4F9EBC760C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104895"/>
              </p:ext>
            </p:extLst>
          </p:nvPr>
        </p:nvGraphicFramePr>
        <p:xfrm>
          <a:off x="4648018" y="640823"/>
          <a:ext cx="6900512" cy="536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85420779-A5D2-4A4A-BD5C-E94172BF0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1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600"/>
              <a:t>Maritime Liens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703FBB99-5CD3-4824-932C-CCB24608E9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185523"/>
              </p:ext>
            </p:extLst>
          </p:nvPr>
        </p:nvGraphicFramePr>
        <p:xfrm>
          <a:off x="4648018" y="640822"/>
          <a:ext cx="6900512" cy="5234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F8AB9F6B-6629-4FFA-9A26-E986B6B2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243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/>
              <a:t>Reasons for Having a Boat-Bill-of-Sale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9A14A9E3-69E0-43B9-BE1A-D517D3E47B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78750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D63867D0-4F0C-435B-AE13-EF88C38B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66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rgbClr val="C34DBC"/>
          </a:solidFill>
          <a:ln w="57150">
            <a:solidFill>
              <a:srgbClr val="C34DBC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66544" y="1911096"/>
            <a:ext cx="8055864" cy="2076651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6200" u="sng" dirty="0">
                <a:solidFill>
                  <a:srgbClr val="FFFFFF"/>
                </a:solidFill>
                <a:latin typeface="Amasis MT Pro Black" panose="02040A04050005020304" pitchFamily="18" charset="0"/>
              </a:rPr>
              <a:t>Benefits</a:t>
            </a:r>
            <a:r>
              <a:rPr lang="en-US" sz="6200" dirty="0">
                <a:solidFill>
                  <a:srgbClr val="FFFFFF"/>
                </a:solidFill>
                <a:latin typeface="Amasis MT Pro Black" panose="02040A04050005020304" pitchFamily="18" charset="0"/>
              </a:rPr>
              <a:t> &amp; Reasons to get a boat bill of sale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boat alert history report logo">
            <a:extLst>
              <a:ext uri="{FF2B5EF4-FFF2-40B4-BE49-F238E27FC236}">
                <a16:creationId xmlns:a16="http://schemas.microsoft.com/office/drawing/2014/main" id="{5FDBAFB5-F433-442E-A3BA-E9DBE34F9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70" y="4489061"/>
            <a:ext cx="4243588" cy="127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492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/>
              <a:t>1. Provides Peace of Mind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984E25B6-2121-4C5B-B493-996AE37A96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00250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D9948E33-5063-4CF3-902A-60866A97B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337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/>
              <a:t>2. It States What You are Getting For Your Money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E399FD0B-21C0-40C2-858C-B4387FF78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08994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551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100"/>
              <a:t>3. It Provides Proof of Ownership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EC5859FD-E608-45C2-9595-FC06D0E65D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02328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D017D8DC-2FE1-42D3-9249-FDF3811E7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561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/>
              <a:t>4. It Lays Out the Boat’s Condition and Warranties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8A8C7E2E-B7B7-4E5C-9B4E-99E24E500F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20052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AE4DA066-DF51-45D4-9F3D-40CFB5F6A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547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500"/>
              <a:t>5. It Provides the Boat’s Location History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B16F9B2-E91E-43C5-8622-178AC6EC86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321578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7690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100" dirty="0"/>
              <a:t>6. It Details Previous Ownership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9202D431-81C4-4970-9BFD-E34DA1AF84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37826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171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/>
              <a:t>7. It Ensures the Vessel is Moveable and Tangible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F18D4DB9-A8E9-46E3-B4AC-FB5845875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58315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91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 dirty="0"/>
              <a:t>8. As Is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60371F61-2F46-4582-BE55-837728C84F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776164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7898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100"/>
              <a:t>9. Mandated by law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B71B14A-C5D2-4467-8A3F-C29B7CBEA4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09559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0987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/>
              <a:t>10. Purchase Price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D6413590-6305-4045-B7ED-0B021B813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87885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2F2B20A3-1491-43AE-B768-119289D71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484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/>
              <a:t>DIY Boat Bill of Sale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3F005468-8F14-4528-B989-F86F0028F9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190371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3B375F1B-8F4D-4C70-AF60-791BF607C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99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100"/>
              <a:t>Boat Bill of Sale Templates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5870D82-1FB8-415C-8F60-C9EC119C47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29638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CD7CCB97-FCA5-4DF5-B399-3A402F90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63" y="6003985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77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700" dirty="0"/>
              <a:t>Conclusion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C34DBC"/>
          </a:solidFill>
          <a:ln w="34925">
            <a:solidFill>
              <a:srgbClr val="C34DB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07B7F91F-B43F-4A8D-9797-23B51A295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73923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oat alert history report logo">
            <a:extLst>
              <a:ext uri="{FF2B5EF4-FFF2-40B4-BE49-F238E27FC236}">
                <a16:creationId xmlns:a16="http://schemas.microsoft.com/office/drawing/2014/main" id="{CED7295C-9A34-437B-977A-49FF2CCEB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0" y="278360"/>
            <a:ext cx="2416410" cy="7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127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at in the water&#10;&#10;Description automatically generated with medium confidence">
            <a:extLst>
              <a:ext uri="{FF2B5EF4-FFF2-40B4-BE49-F238E27FC236}">
                <a16:creationId xmlns:a16="http://schemas.microsoft.com/office/drawing/2014/main" id="{709F2578-E263-4DC3-BBA0-B9B65D16F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127" r="54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968D5E-5550-451C-BBBE-A762B8D0F56E}"/>
              </a:ext>
            </a:extLst>
          </p:cNvPr>
          <p:cNvSpPr/>
          <p:nvPr/>
        </p:nvSpPr>
        <p:spPr>
          <a:xfrm>
            <a:off x="3059272" y="489216"/>
            <a:ext cx="7729728" cy="118872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Thank you for Listening!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D3A061-1AFE-42BE-8C27-A74C80A1507C}"/>
              </a:ext>
            </a:extLst>
          </p:cNvPr>
          <p:cNvSpPr txBox="1">
            <a:spLocks/>
          </p:cNvSpPr>
          <p:nvPr/>
        </p:nvSpPr>
        <p:spPr>
          <a:xfrm>
            <a:off x="316532" y="1499495"/>
            <a:ext cx="9644332" cy="3859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000"/>
              </a:spcBef>
              <a:buClr>
                <a:schemeClr val="accent2"/>
              </a:buClr>
            </a:pPr>
            <a:r>
              <a:rPr lang="en-US" b="1" u="sng" cap="none" spc="0" dirty="0">
                <a:latin typeface="+mn-lt"/>
                <a:ea typeface="+mn-ea"/>
                <a:cs typeface="+mn-cs"/>
              </a:rPr>
              <a:t>Full Article:</a:t>
            </a:r>
            <a:br>
              <a:rPr lang="en-US" b="1" u="sng" cap="none" spc="0" dirty="0">
                <a:latin typeface="+mn-lt"/>
                <a:ea typeface="+mn-ea"/>
                <a:cs typeface="+mn-cs"/>
              </a:rPr>
            </a:br>
            <a:r>
              <a:rPr lang="en-US" cap="none" spc="0" dirty="0">
                <a:latin typeface="+mn-lt"/>
                <a:ea typeface="+mn-ea"/>
                <a:cs typeface="+mn-cs"/>
                <a:hlinkClick r:id="rId3"/>
              </a:rPr>
              <a:t>https://www.boat-alert.com/blog/why-you-need-a-bill-of-sale-for-your-boat/</a:t>
            </a:r>
            <a:r>
              <a:rPr lang="en-US" cap="none" spc="0" dirty="0">
                <a:latin typeface="+mn-lt"/>
                <a:ea typeface="+mn-ea"/>
                <a:cs typeface="+mn-cs"/>
              </a:rPr>
              <a:t> </a:t>
            </a:r>
            <a:br>
              <a:rPr lang="en-US" cap="none" spc="0" dirty="0">
                <a:latin typeface="+mn-lt"/>
                <a:ea typeface="+mn-ea"/>
                <a:cs typeface="+mn-cs"/>
              </a:rPr>
            </a:br>
            <a:br>
              <a:rPr lang="en-US" cap="none" spc="0" dirty="0">
                <a:latin typeface="+mn-lt"/>
                <a:ea typeface="+mn-ea"/>
                <a:cs typeface="+mn-cs"/>
              </a:rPr>
            </a:br>
            <a:r>
              <a:rPr lang="en-US" b="1" u="sng" cap="none" spc="0" dirty="0">
                <a:latin typeface="+mn-lt"/>
                <a:ea typeface="+mn-ea"/>
                <a:cs typeface="+mn-cs"/>
              </a:rPr>
              <a:t>Website:</a:t>
            </a:r>
            <a:br>
              <a:rPr lang="en-US" b="1" u="sng" cap="none" spc="0" dirty="0">
                <a:latin typeface="+mn-lt"/>
                <a:ea typeface="+mn-ea"/>
                <a:cs typeface="+mn-cs"/>
              </a:rPr>
            </a:br>
            <a:r>
              <a:rPr lang="en-US" cap="none" spc="0" dirty="0">
                <a:latin typeface="+mn-lt"/>
                <a:ea typeface="+mn-ea"/>
                <a:cs typeface="+mn-cs"/>
              </a:rPr>
              <a:t>www.Boat-alert.Com</a:t>
            </a:r>
            <a:br>
              <a:rPr lang="en-US" cap="none" spc="0" dirty="0">
                <a:latin typeface="+mn-lt"/>
                <a:ea typeface="+mn-ea"/>
                <a:cs typeface="+mn-cs"/>
              </a:rPr>
            </a:br>
            <a:br>
              <a:rPr lang="en-US" cap="none" spc="0" dirty="0">
                <a:latin typeface="+mn-lt"/>
                <a:ea typeface="+mn-ea"/>
                <a:cs typeface="+mn-cs"/>
              </a:rPr>
            </a:br>
            <a:r>
              <a:rPr lang="en-US" b="1" u="sng" cap="none" spc="0" dirty="0">
                <a:latin typeface="+mn-lt"/>
                <a:ea typeface="+mn-ea"/>
                <a:cs typeface="+mn-cs"/>
              </a:rPr>
              <a:t>Email:</a:t>
            </a:r>
            <a:br>
              <a:rPr lang="en-US" b="1" u="sng" cap="none" spc="0" dirty="0">
                <a:latin typeface="+mn-lt"/>
                <a:ea typeface="+mn-ea"/>
                <a:cs typeface="+mn-cs"/>
              </a:rPr>
            </a:br>
            <a:r>
              <a:rPr lang="en-US" b="1" cap="none" spc="0" dirty="0" err="1">
                <a:latin typeface="+mn-lt"/>
                <a:ea typeface="+mn-ea"/>
                <a:cs typeface="+mn-cs"/>
              </a:rPr>
              <a:t>Boatalert</a:t>
            </a:r>
            <a:r>
              <a:rPr lang="en-US" b="1" cap="none" spc="0" dirty="0">
                <a:latin typeface="+mn-lt"/>
                <a:ea typeface="+mn-ea"/>
                <a:cs typeface="+mn-cs"/>
              </a:rPr>
              <a:t> @certifiedreports.Zohodesk.Com</a:t>
            </a:r>
            <a:br>
              <a:rPr lang="en-US" cap="none" spc="0" dirty="0">
                <a:latin typeface="+mn-lt"/>
                <a:ea typeface="+mn-ea"/>
                <a:cs typeface="+mn-cs"/>
              </a:rPr>
            </a:br>
            <a:br>
              <a:rPr lang="en-US" cap="none" spc="0" dirty="0">
                <a:latin typeface="+mn-lt"/>
                <a:ea typeface="+mn-ea"/>
                <a:cs typeface="+mn-cs"/>
              </a:rPr>
            </a:br>
            <a:r>
              <a:rPr lang="en-US" b="1" u="sng" cap="none" spc="0" dirty="0">
                <a:latin typeface="+mn-lt"/>
                <a:ea typeface="+mn-ea"/>
                <a:cs typeface="+mn-cs"/>
              </a:rPr>
              <a:t>Contact Number:</a:t>
            </a:r>
            <a:br>
              <a:rPr lang="en-US" b="1" u="sng" cap="none" spc="0" dirty="0">
                <a:latin typeface="+mn-lt"/>
                <a:ea typeface="+mn-ea"/>
                <a:cs typeface="+mn-cs"/>
              </a:rPr>
            </a:br>
            <a:r>
              <a:rPr lang="en-US" cap="none" spc="0" dirty="0">
                <a:latin typeface="+mn-lt"/>
                <a:ea typeface="+mn-ea"/>
                <a:cs typeface="+mn-cs"/>
              </a:rPr>
              <a:t>1-855-HIN-ALERT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E68AC4-0EF3-4EC4-BEF4-969E4D139B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64105" y="5358504"/>
            <a:ext cx="3712143" cy="111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6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4"/>
    </mc:Choice>
    <mc:Fallback xmlns="">
      <p:transition spd="slow" advTm="1444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ilboat on the water&#10;&#10;Description automatically generated with low confidence">
            <a:extLst>
              <a:ext uri="{FF2B5EF4-FFF2-40B4-BE49-F238E27FC236}">
                <a16:creationId xmlns:a16="http://schemas.microsoft.com/office/drawing/2014/main" id="{1B35D9D6-053B-4559-8DAA-6A8B8B48BC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C3503A-2790-4FFE-A4E7-698875003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6" y="686436"/>
            <a:ext cx="2467580" cy="24675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3746E9-7359-4FEA-AF8E-B82788FFC030}"/>
              </a:ext>
            </a:extLst>
          </p:cNvPr>
          <p:cNvSpPr txBox="1"/>
          <p:nvPr/>
        </p:nvSpPr>
        <p:spPr>
          <a:xfrm>
            <a:off x="921577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Facebook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@</a:t>
            </a:r>
            <a:r>
              <a:rPr lang="en-US" sz="2400" dirty="0" err="1">
                <a:solidFill>
                  <a:schemeClr val="tx1"/>
                </a:solidFill>
              </a:rPr>
              <a:t>boatalert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98DD5-FB99-4707-ADA3-8776E7CE3015}"/>
              </a:ext>
            </a:extLst>
          </p:cNvPr>
          <p:cNvSpPr txBox="1"/>
          <p:nvPr/>
        </p:nvSpPr>
        <p:spPr>
          <a:xfrm>
            <a:off x="4973030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Twitter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@</a:t>
            </a:r>
            <a:r>
              <a:rPr lang="en-US" sz="2400" dirty="0" err="1">
                <a:solidFill>
                  <a:schemeClr val="tx1"/>
                </a:solidFill>
              </a:rPr>
              <a:t>hindecoder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B94CB-7FED-465B-A5CE-5DD2EA4F7D67}"/>
              </a:ext>
            </a:extLst>
          </p:cNvPr>
          <p:cNvSpPr txBox="1"/>
          <p:nvPr/>
        </p:nvSpPr>
        <p:spPr>
          <a:xfrm>
            <a:off x="8903888" y="3154016"/>
            <a:ext cx="224593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tx1"/>
                </a:solidFill>
              </a:rPr>
              <a:t>YouTube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Boat Alert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4FD9D0-1A8F-43E1-812F-70C47CFAD670}"/>
              </a:ext>
            </a:extLst>
          </p:cNvPr>
          <p:cNvSpPr/>
          <p:nvPr/>
        </p:nvSpPr>
        <p:spPr>
          <a:xfrm>
            <a:off x="5274633" y="1165426"/>
            <a:ext cx="1540042" cy="15076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50AE493-6601-447C-868E-AB7CF0F00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17" y="1005281"/>
            <a:ext cx="1816673" cy="18166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008B48-D9D9-417E-8283-4EB525299FEC}"/>
              </a:ext>
            </a:extLst>
          </p:cNvPr>
          <p:cNvGrpSpPr/>
          <p:nvPr/>
        </p:nvGrpSpPr>
        <p:grpSpPr>
          <a:xfrm>
            <a:off x="9026193" y="701607"/>
            <a:ext cx="2001326" cy="2120347"/>
            <a:chOff x="10625370" y="279794"/>
            <a:chExt cx="2001326" cy="212034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D0CECA5-9698-4DB2-9B40-D09DB738D104}"/>
                </a:ext>
              </a:extLst>
            </p:cNvPr>
            <p:cNvSpPr/>
            <p:nvPr/>
          </p:nvSpPr>
          <p:spPr>
            <a:xfrm>
              <a:off x="10847151" y="638857"/>
              <a:ext cx="1540042" cy="15076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D2B422E-B803-4718-8FFD-5A54AF62B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5" t="16769" r="20117" b="19803"/>
            <a:stretch/>
          </p:blipFill>
          <p:spPr>
            <a:xfrm>
              <a:off x="10625370" y="279794"/>
              <a:ext cx="2001326" cy="21203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1B7E5EF-7F0B-4F1B-9854-BA1875892CB6}"/>
              </a:ext>
            </a:extLst>
          </p:cNvPr>
          <p:cNvSpPr/>
          <p:nvPr/>
        </p:nvSpPr>
        <p:spPr>
          <a:xfrm>
            <a:off x="0" y="4555958"/>
            <a:ext cx="12191980" cy="23020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FOLLOW US AND SUBSCRIBE</a:t>
            </a:r>
            <a:endParaRPr lang="en-GB" sz="48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BE56347-E962-4D77-9F26-ECD0BDE3EC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225524" cy="6676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8F7B8F-6153-4CD9-B4A4-5C63E4841B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1"/>
    </mc:Choice>
    <mc:Fallback xmlns="">
      <p:transition spd="slow" advTm="9061"/>
    </mc:Fallback>
  </mc:AlternateContent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1C2F32"/>
      </a:dk2>
      <a:lt2>
        <a:srgbClr val="F0F3F0"/>
      </a:lt2>
      <a:accent1>
        <a:srgbClr val="C34DBC"/>
      </a:accent1>
      <a:accent2>
        <a:srgbClr val="873BB1"/>
      </a:accent2>
      <a:accent3>
        <a:srgbClr val="674DC3"/>
      </a:accent3>
      <a:accent4>
        <a:srgbClr val="3E54B3"/>
      </a:accent4>
      <a:accent5>
        <a:srgbClr val="4D95C3"/>
      </a:accent5>
      <a:accent6>
        <a:srgbClr val="3BB1AE"/>
      </a:accent6>
      <a:hlink>
        <a:srgbClr val="3F78BF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1504</Words>
  <Application>Microsoft Office PowerPoint</Application>
  <PresentationFormat>Widescreen</PresentationFormat>
  <Paragraphs>119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Adobe Song Std L</vt:lpstr>
      <vt:lpstr>Amasis MT Pro Black</vt:lpstr>
      <vt:lpstr>Arial</vt:lpstr>
      <vt:lpstr>Calibri</vt:lpstr>
      <vt:lpstr>Modern Love</vt:lpstr>
      <vt:lpstr>The Hand</vt:lpstr>
      <vt:lpstr>SketchyVTI</vt:lpstr>
      <vt:lpstr>Why you need a  Bill of Sale for your Boat</vt:lpstr>
      <vt:lpstr>Today, we will cover:</vt:lpstr>
      <vt:lpstr>Other things we talk about today</vt:lpstr>
      <vt:lpstr>What is a boat bill of sale?</vt:lpstr>
      <vt:lpstr>Conditions for a Boat Bill of Sale</vt:lpstr>
      <vt:lpstr>Information Contained Within a Boat Bill of Sale</vt:lpstr>
      <vt:lpstr>Other Information Contained Within a Boat Bill of Sale</vt:lpstr>
      <vt:lpstr>‘As Is’ Conditions</vt:lpstr>
      <vt:lpstr>Maritime Liens</vt:lpstr>
      <vt:lpstr>Reasons for Having a Boat-Bill-of-Sale</vt:lpstr>
      <vt:lpstr>Benefits &amp; Reasons to get a boat bill of sale</vt:lpstr>
      <vt:lpstr>1. Provides Peace of Mind</vt:lpstr>
      <vt:lpstr>2. It States What You are Getting For Your Money</vt:lpstr>
      <vt:lpstr>3. It Provides Proof of Ownership</vt:lpstr>
      <vt:lpstr>4. It Lays Out the Boat’s Condition and Warranties</vt:lpstr>
      <vt:lpstr>5. It Provides the Boat’s Location History</vt:lpstr>
      <vt:lpstr>6. It Details Previous Ownership</vt:lpstr>
      <vt:lpstr>7. It Ensures the Vessel is Moveable and Tangible</vt:lpstr>
      <vt:lpstr>8. As Is</vt:lpstr>
      <vt:lpstr>9. Mandated by law</vt:lpstr>
      <vt:lpstr>10. Purchase Price</vt:lpstr>
      <vt:lpstr>DIY Boat Bill of Sale</vt:lpstr>
      <vt:lpstr>Boat Bill of Sale Templates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Nazir</cp:lastModifiedBy>
  <cp:revision>39</cp:revision>
  <dcterms:created xsi:type="dcterms:W3CDTF">2022-01-03T13:33:06Z</dcterms:created>
  <dcterms:modified xsi:type="dcterms:W3CDTF">2022-01-03T20:14:10Z</dcterms:modified>
</cp:coreProperties>
</file>