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West Virginia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6008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WV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63867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West Virginia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West Virginia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Division of Motor Vehicles (DMV)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West Virginia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WV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WV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West Virginia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Division of Motor Vehicles (DMV)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West Virginia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West Virginia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Division of Motor Vehicles (DMV).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1/1/1989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10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458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West Virginia Boat Registration</vt:lpstr>
      <vt:lpstr>Boaters should know about registration requirements, recording methods, and title search guidelines for the State of West Virginia</vt:lpstr>
      <vt:lpstr>State Reg. No.</vt:lpstr>
      <vt:lpstr>HULL ID Number location</vt:lpstr>
      <vt:lpstr>Liens In West Virginia</vt:lpstr>
      <vt:lpstr>Boat Registration Lookup In West Virginia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2021-12-22T21:44:20Z</dcterms:modified>
</cp:coreProperties>
</file>