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Washington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69701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WN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63867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Washington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51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Washington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Licensing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Washington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WN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WN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Washington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2661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Licensing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Washington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6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Washington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Licensing.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7"/>
            <a:ext cx="11342864" cy="269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1/1/1983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dependant on a calculator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442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Washington Boat Registration</vt:lpstr>
      <vt:lpstr>Boaters should know about registration requirements, recording methods, and title search guidelines for the State of Washington</vt:lpstr>
      <vt:lpstr>State Reg. No.</vt:lpstr>
      <vt:lpstr>HULL ID Number location</vt:lpstr>
      <vt:lpstr>Liens In Washington</vt:lpstr>
      <vt:lpstr>Boat Registration Lookup In Washington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89</cp:revision>
  <dcterms:created xsi:type="dcterms:W3CDTF">2021-01-09T17:02:51Z</dcterms:created>
  <dcterms:modified xsi:type="dcterms:W3CDTF">2021-12-22T21:44:31Z</dcterms:modified>
</cp:coreProperties>
</file>