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Vermont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2222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VT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Vermont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266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Vermont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Motor Vehicles (DMV)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Vermont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VT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VT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Vermont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Motor Vehicles (DMV)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Vermont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Vermont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Motor Vehicles (DMV).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22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Vermont Boat Registration</vt:lpstr>
      <vt:lpstr>Boaters should know about registration requirements, recording methods, and title search guidelines for the State of Vermont</vt:lpstr>
      <vt:lpstr>State Reg. No.</vt:lpstr>
      <vt:lpstr>HULL ID Number location</vt:lpstr>
      <vt:lpstr>Liens In Vermont</vt:lpstr>
      <vt:lpstr>Boat Registration Lookup In Vermont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2021-12-22T21:40:31Z</dcterms:modified>
</cp:coreProperties>
</file>