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Utah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1100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UT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Utah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Utah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Utah State Tax Commission Division of Motor Vehicles (DMV)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Utah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UT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UT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Utah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Utah State Tax Commission Division of Motor Vehicles (DMV)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Utah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Utah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Utah State Tax Commission Division of Motor Vehicles (DMV).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1/1/1985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43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463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Utah Boat Registration</vt:lpstr>
      <vt:lpstr>Boaters should know about registration requirements, recording methods, and title search guidelines for the State of Utah</vt:lpstr>
      <vt:lpstr>State Reg. No.</vt:lpstr>
      <vt:lpstr>HULL ID Number location</vt:lpstr>
      <vt:lpstr>Liens In Utah</vt:lpstr>
      <vt:lpstr>Boat Registration Lookup In Utah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2021-12-22T21:40:30Z</dcterms:modified>
</cp:coreProperties>
</file>