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US Virgin Islands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37092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VI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621582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US Virgin Islands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9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US Virgin Islands is not a titling state. So boats are only registered but not titled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USVI Department of Planning and Natural Resources (DPNR)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US Virgin Islands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VI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VI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US Virgin Islands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not recorded since this state does not issue titles but they might be in the UCC filings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US Virgin Islands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US Virgin Islands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USVI Department of Planning and Natural Resources (DPNR).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7"/>
            <a:ext cx="11342864" cy="269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No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40 to 200 dollars depending on the length in feet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491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US Virgin Islands Boat Registration</vt:lpstr>
      <vt:lpstr>Boaters should know about registration requirements, recording methods, and title search guidelines for the State of US Virgin Islands</vt:lpstr>
      <vt:lpstr>State Reg. No.</vt:lpstr>
      <vt:lpstr>HULL ID Number location</vt:lpstr>
      <vt:lpstr>Liens In US Virgin Islands</vt:lpstr>
      <vt:lpstr>Boat Registration Lookup In US Virgin Islands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90</cp:revision>
  <dcterms:created xsi:type="dcterms:W3CDTF">2021-01-09T17:02:51Z</dcterms:created>
  <dcterms:modified xsi:type="dcterms:W3CDTF">2021-12-22T21:43:43Z</dcterms:modified>
</cp:coreProperties>
</file>