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Texas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39817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TX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Texas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2661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Texas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Parks and Wildlife Department (TPWD)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Texas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TX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TX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Texas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Parks and Wildlife Department (TPWD)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Texas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Texas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Parks and Wildlife Department (TPWD).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1/1/1977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110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Texas Boat Registration</vt:lpstr>
      <vt:lpstr>Boaters should know about registration requirements, recording methods, and title search guidelines for the State of Texas</vt:lpstr>
      <vt:lpstr>State Reg. No.</vt:lpstr>
      <vt:lpstr>HULL ID Number location</vt:lpstr>
      <vt:lpstr>Liens In Texas</vt:lpstr>
      <vt:lpstr>Boat Registration Lookup In Texas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2021-12-22T21:41:09Z</dcterms:modified>
</cp:coreProperties>
</file>