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Tennessee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3184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TN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Tennessee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Tennessee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Wildlife Resources Agency (TWRA)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Tennessee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TN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TN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Tennessee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Tennessee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Tennessee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Wildlife Resources Agency (TWRA).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90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461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Tennessee Boat Registration</vt:lpstr>
      <vt:lpstr>Boaters should know about registration requirements, recording methods, and title search guidelines for the State of Tennessee</vt:lpstr>
      <vt:lpstr>State Reg. No.</vt:lpstr>
      <vt:lpstr>HULL ID Number location</vt:lpstr>
      <vt:lpstr>Liens In Tennessee</vt:lpstr>
      <vt:lpstr>Boat Registration Lookup In Tennessee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2021-12-22T21:41:08Z</dcterms:modified>
</cp:coreProperties>
</file>