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South Dakota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52681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SD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64308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South Dakota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South Dakota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Game, fish, and Parks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South Dakota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SD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SD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South Dakota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Game, fish, and Parks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South Dakota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South Dakota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Game, fish, and Parks.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1/1/1993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456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South Dakota Boat Registration</vt:lpstr>
      <vt:lpstr>Boaters should know about registration requirements, recording methods, and title search guidelines for the State of South Dakota</vt:lpstr>
      <vt:lpstr>State Reg. No.</vt:lpstr>
      <vt:lpstr>HULL ID Number location</vt:lpstr>
      <vt:lpstr>Liens In South Dakota</vt:lpstr>
      <vt:lpstr>Boat Registration Lookup In South Dakota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2021-12-22T21:42:19Z</dcterms:modified>
</cp:coreProperties>
</file>