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South Carolina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031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SC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81399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South Carolina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South Carolina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Natural Resources (DNR)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South Carolina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SC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SC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South Carolina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Natural Resources (DNR)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South Carolina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South Carolina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Natural Resources (DNR).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1/1/1974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50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South Carolina Boat Registration</vt:lpstr>
      <vt:lpstr>Boaters should know about registration requirements, recording methods, and title search guidelines for the State of South Carolina</vt:lpstr>
      <vt:lpstr>State Reg. No.</vt:lpstr>
      <vt:lpstr>HULL ID Number location</vt:lpstr>
      <vt:lpstr>Liens In South Carolina</vt:lpstr>
      <vt:lpstr>Boat Registration Lookup In South Carolina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2021-12-22T21:43:09Z</dcterms:modified>
</cp:coreProperties>
</file>