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Rhode Island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34688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RI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81399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Rhode Island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Rhode Island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Environmental Management (DEM)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Rhode Island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RI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RI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Rhode Island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Environmental Management (DEM)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Rhode Island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Rhode Island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Environmental Management (DEM).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1/1/1989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25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Rhode Island Boat Registration</vt:lpstr>
      <vt:lpstr>Boaters should know about registration requirements, recording methods, and title search guidelines for the State of Rhode Island</vt:lpstr>
      <vt:lpstr>State Reg. No.</vt:lpstr>
      <vt:lpstr>HULL ID Number location</vt:lpstr>
      <vt:lpstr>Liens In Rhode Island</vt:lpstr>
      <vt:lpstr>Boat Registration Lookup In Rhode Island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2021-12-22T21:44:42Z</dcterms:modified>
</cp:coreProperties>
</file>