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Puerto Rico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441461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PR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37375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</a:t>
            </a:r>
            <a:r>
              <a:rPr lang="en-CA" sz="3200" b="0" u="sng"/>
              <a:t>of Puerto Rico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942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Puerto Rico is not a titling state. So boats are only registered but not titled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Department of Natural and Env. Resources (DRNA)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Puerto Rico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PR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PR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Puerto Rico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3088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not recorded since this state does not issue titles but they might be in the UCC filings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Puerto Rico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4397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Puerto Rico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Department of Natural and Env. Resources (DRNA).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220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No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1/1/1990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25 dollars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7"/>
            <a:ext cx="10011238" cy="52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This state has not yet enacted UCOTVA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476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Puerto Rico Boat Registration</vt:lpstr>
      <vt:lpstr>Boaters should know about registration requirements, recording methods, and title search guidelines for the State of Puerto Rico</vt:lpstr>
      <vt:lpstr>State Reg. No.</vt:lpstr>
      <vt:lpstr>HULL ID Number location</vt:lpstr>
      <vt:lpstr>Liens In Puerto Rico</vt:lpstr>
      <vt:lpstr>Boat Registration Lookup In Puerto Rico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88</cp:revision>
  <dcterms:created xsi:type="dcterms:W3CDTF">2021-01-09T17:02:51Z</dcterms:created>
  <dcterms:modified xsi:type="dcterms:W3CDTF">2021-12-22T21:41:04Z</dcterms:modified>
</cp:coreProperties>
</file>