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Pennsylvania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512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PA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21582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Pennsylvania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Pennsylvania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Fish and Boat Commission  (PAFBC)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Pennsylvania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PA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PA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Pennsylvania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Fish and Boat Commission  (PAFBC)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Pennsylvania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Pennsylvania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Fish and Boat Commission  (PAFBC).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1/1/1996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Pennsylvania Boat Registration</vt:lpstr>
      <vt:lpstr>Boaters should know about registration requirements, recording methods, and title search guidelines for the State of Pennsylvania</vt:lpstr>
      <vt:lpstr>State Reg. No.</vt:lpstr>
      <vt:lpstr>HULL ID Number location</vt:lpstr>
      <vt:lpstr>Liens In Pennsylvania</vt:lpstr>
      <vt:lpstr>Boat Registration Lookup In Pennsylvania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2021-12-22T21:44:55Z</dcterms:modified>
</cp:coreProperties>
</file>