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notesMasterIdLst>
    <p:notesMasterId r:id="rId12"/>
  </p:notesMasterIdLst>
  <p:handoutMasterIdLst>
    <p:handoutMasterId r:id="rId13"/>
  </p:handoutMasterIdLst>
  <p:sldIdLst>
    <p:sldId id="256" r:id="rId2"/>
    <p:sldId id="257" r:id="rId3"/>
    <p:sldId id="259" r:id="rId4"/>
    <p:sldId id="268" r:id="rId5"/>
    <p:sldId id="267" r:id="rId6"/>
    <p:sldId id="261" r:id="rId7"/>
    <p:sldId id="269" r:id="rId8"/>
    <p:sldId id="260" r:id="rId9"/>
    <p:sldId id="265" r:id="rId10"/>
    <p:sldId id="266" r:id="rId11"/>
  </p:sldIdLst>
  <p:sldSz cx="12192000" cy="6858000"/>
  <p:notesSz cx="6858000" cy="9144000"/>
  <p:custDataLst>
    <p:tags r:id="rId14"/>
  </p:custDataLst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CC3BA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68D230F3-CF80-4859-8CE7-A43EE81993B5}" styleName="Light Style 1 - Accent 6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6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6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preferSingleView="1">
    <p:restoredLeft sz="15000" autoAdjust="0"/>
    <p:restoredTop sz="65561" autoAdjust="0"/>
  </p:normalViewPr>
  <p:slideViewPr>
    <p:cSldViewPr snapToGrid="0">
      <p:cViewPr varScale="1">
        <p:scale>
          <a:sx n="112" d="100"/>
          <a:sy n="112" d="100"/>
        </p:scale>
        <p:origin x="1350" y="96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handoutMaster" Target="handoutMasters/handoutMaster1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notesMaster" Target="notesMasters/notesMaster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gs" Target="tags/tag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EF68C7FB-3594-4051-9392-9F0667DE954C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CA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8349C086-617C-45A5-8BC3-D9676BB2F2A0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51E24DC-B1A6-40AA-8ED8-5E018D20A0A6}" type="datetimeFigureOut">
              <a:rPr lang="en-CA" smtClean="0"/>
              <a:t>2021-12-22</a:t>
            </a:fld>
            <a:endParaRPr lang="en-CA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857A1402-D7A7-498E-8A98-DDE1489CCAD4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CA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D7FE6ECD-DAAE-4CA4-B614-E317CF16D428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D74129E-25AF-4182-9546-F82B3317A456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3638456017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CA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5511640-E237-4602-A431-269C9B7EF223}" type="datetimeFigureOut">
              <a:rPr lang="en-CA" smtClean="0"/>
              <a:t>2021-12-22</a:t>
            </a:fld>
            <a:endParaRPr lang="en-CA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CA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C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76F224B-04C0-43DF-937C-4BF3922FE554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193586030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Replace these:</a:t>
            </a:r>
          </a:p>
          <a:p>
            <a:r>
              <a:rPr lang="en-US" dirty="0"/>
              <a:t>[STATE]</a:t>
            </a:r>
          </a:p>
          <a:p>
            <a:r>
              <a:rPr lang="en-US" dirty="0"/>
              <a:t>[CODE]</a:t>
            </a:r>
          </a:p>
          <a:p>
            <a:r>
              <a:rPr lang="en-US" dirty="0"/>
              <a:t>[DMV]</a:t>
            </a:r>
          </a:p>
          <a:p>
            <a:r>
              <a:rPr lang="en-CA" dirty="0"/>
              <a:t>Slide 2 – is it a titling state?</a:t>
            </a:r>
          </a:p>
          <a:p>
            <a:r>
              <a:rPr lang="en-CA" dirty="0"/>
              <a:t>Slide 6 - </a:t>
            </a:r>
          </a:p>
          <a:p>
            <a:r>
              <a:rPr lang="en-CA" dirty="0"/>
              <a:t>Slide 7 – fees info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76F224B-04C0-43DF-937C-4BF3922FE554}" type="slidenum">
              <a:rPr lang="en-CA" smtClean="0"/>
              <a:t>1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140956255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76F224B-04C0-43DF-937C-4BF3922FE554}" type="slidenum">
              <a:rPr lang="en-CA" smtClean="0"/>
              <a:t>2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285032645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76F224B-04C0-43DF-937C-4BF3922FE554}" type="slidenum">
              <a:rPr lang="en-CA" smtClean="0"/>
              <a:t>3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3129590616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76F224B-04C0-43DF-937C-4BF3922FE554}" type="slidenum">
              <a:rPr lang="en-CA" smtClean="0"/>
              <a:t>4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632195079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76F224B-04C0-43DF-937C-4BF3922FE554}" type="slidenum">
              <a:rPr lang="en-CA" smtClean="0"/>
              <a:t>5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3170050618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76F224B-04C0-43DF-937C-4BF3922FE554}" type="slidenum">
              <a:rPr lang="en-CA" smtClean="0"/>
              <a:t>6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2954193005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76F224B-04C0-43DF-937C-4BF3922FE554}" type="slidenum">
              <a:rPr lang="en-CA" smtClean="0"/>
              <a:t>7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3738198177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76F224B-04C0-43DF-937C-4BF3922FE554}" type="slidenum">
              <a:rPr lang="en-CA" smtClean="0"/>
              <a:t>8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3615406459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76F224B-04C0-43DF-937C-4BF3922FE554}" type="slidenum">
              <a:rPr lang="en-CA" smtClean="0"/>
              <a:t>9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530930368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76F224B-04C0-43DF-937C-4BF3922FE554}" type="slidenum">
              <a:rPr lang="en-CA" smtClean="0"/>
              <a:t>10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400863336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Freeform 6"/>
          <p:cNvSpPr/>
          <p:nvPr/>
        </p:nvSpPr>
        <p:spPr bwMode="auto">
          <a:xfrm>
            <a:off x="0" y="-3175"/>
            <a:ext cx="12192000" cy="5203825"/>
          </a:xfrm>
          <a:custGeom>
            <a:avLst/>
            <a:gdLst/>
            <a:ahLst/>
            <a:cxnLst/>
            <a:rect l="0" t="0" r="r" b="b"/>
            <a:pathLst>
              <a:path w="5760" h="3278">
                <a:moveTo>
                  <a:pt x="5760" y="0"/>
                </a:moveTo>
                <a:lnTo>
                  <a:pt x="0" y="0"/>
                </a:lnTo>
                <a:lnTo>
                  <a:pt x="0" y="3090"/>
                </a:lnTo>
                <a:lnTo>
                  <a:pt x="943" y="3090"/>
                </a:lnTo>
                <a:lnTo>
                  <a:pt x="1123" y="3270"/>
                </a:lnTo>
                <a:lnTo>
                  <a:pt x="1123" y="3270"/>
                </a:lnTo>
                <a:lnTo>
                  <a:pt x="1127" y="3272"/>
                </a:lnTo>
                <a:lnTo>
                  <a:pt x="1133" y="3275"/>
                </a:lnTo>
                <a:lnTo>
                  <a:pt x="1139" y="3278"/>
                </a:lnTo>
                <a:lnTo>
                  <a:pt x="1144" y="3278"/>
                </a:lnTo>
                <a:lnTo>
                  <a:pt x="1150" y="3278"/>
                </a:lnTo>
                <a:lnTo>
                  <a:pt x="1155" y="3275"/>
                </a:lnTo>
                <a:lnTo>
                  <a:pt x="1161" y="3272"/>
                </a:lnTo>
                <a:lnTo>
                  <a:pt x="1165" y="3270"/>
                </a:lnTo>
                <a:lnTo>
                  <a:pt x="1345" y="3090"/>
                </a:lnTo>
                <a:lnTo>
                  <a:pt x="5760" y="3090"/>
                </a:lnTo>
                <a:lnTo>
                  <a:pt x="5760" y="0"/>
                </a:lnTo>
                <a:close/>
              </a:path>
            </a:pathLst>
          </a:custGeom>
          <a:ln/>
          <a:effectLst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10001" y="1449147"/>
            <a:ext cx="10572000" cy="2971051"/>
          </a:xfrm>
        </p:spPr>
        <p:txBody>
          <a:bodyPr/>
          <a:lstStyle>
            <a:lvl1pPr>
              <a:defRPr sz="5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10001" y="5280847"/>
            <a:ext cx="10572000" cy="434974"/>
          </a:xfrm>
        </p:spPr>
        <p:txBody>
          <a:bodyPr anchor="t"/>
          <a:lstStyle>
            <a:lvl1pPr marL="0" indent="0" algn="l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B9EBBA-996F-894A-B54A-D6246ED52CEA}" type="datetimeFigureOut">
              <a:rPr lang="en-US" dirty="0"/>
              <a:pPr/>
              <a:t>12/22/2021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Freeform 6"/>
          <p:cNvSpPr/>
          <p:nvPr/>
        </p:nvSpPr>
        <p:spPr bwMode="auto">
          <a:xfrm>
            <a:off x="0" y="0"/>
            <a:ext cx="12192000" cy="2185988"/>
          </a:xfrm>
          <a:custGeom>
            <a:avLst/>
            <a:gdLst/>
            <a:ahLst/>
            <a:cxnLst/>
            <a:rect l="0" t="0" r="r" b="b"/>
            <a:pathLst>
              <a:path w="5760" h="1377">
                <a:moveTo>
                  <a:pt x="5760" y="0"/>
                </a:moveTo>
                <a:lnTo>
                  <a:pt x="0" y="0"/>
                </a:lnTo>
                <a:lnTo>
                  <a:pt x="0" y="1189"/>
                </a:lnTo>
                <a:lnTo>
                  <a:pt x="943" y="1189"/>
                </a:lnTo>
                <a:lnTo>
                  <a:pt x="1123" y="1369"/>
                </a:lnTo>
                <a:lnTo>
                  <a:pt x="1123" y="1369"/>
                </a:lnTo>
                <a:lnTo>
                  <a:pt x="1127" y="1371"/>
                </a:lnTo>
                <a:lnTo>
                  <a:pt x="1133" y="1374"/>
                </a:lnTo>
                <a:lnTo>
                  <a:pt x="1139" y="1377"/>
                </a:lnTo>
                <a:lnTo>
                  <a:pt x="1144" y="1377"/>
                </a:lnTo>
                <a:lnTo>
                  <a:pt x="1150" y="1377"/>
                </a:lnTo>
                <a:lnTo>
                  <a:pt x="1155" y="1374"/>
                </a:lnTo>
                <a:lnTo>
                  <a:pt x="1161" y="1371"/>
                </a:lnTo>
                <a:lnTo>
                  <a:pt x="1165" y="1369"/>
                </a:lnTo>
                <a:lnTo>
                  <a:pt x="1345" y="1189"/>
                </a:lnTo>
                <a:lnTo>
                  <a:pt x="5760" y="1189"/>
                </a:lnTo>
                <a:lnTo>
                  <a:pt x="5760" y="0"/>
                </a:lnTo>
                <a:close/>
              </a:path>
            </a:pathLst>
          </a:custGeom>
          <a:ln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10000" y="447188"/>
            <a:ext cx="10571998" cy="97045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18712" y="2222287"/>
            <a:ext cx="10554574" cy="3636511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3A1323-8D79-1946-B0D7-40001CF92E9D}" type="datetimeFigureOut">
              <a:rPr lang="en-US" dirty="0"/>
              <a:pPr/>
              <a:t>12/22/2021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Freeform 7"/>
          <p:cNvSpPr/>
          <p:nvPr/>
        </p:nvSpPr>
        <p:spPr bwMode="auto">
          <a:xfrm>
            <a:off x="0" y="1"/>
            <a:ext cx="12192000" cy="5203825"/>
          </a:xfrm>
          <a:custGeom>
            <a:avLst/>
            <a:gdLst/>
            <a:ahLst/>
            <a:cxnLst/>
            <a:rect l="0" t="0" r="r" b="b"/>
            <a:pathLst>
              <a:path w="5760" h="3278">
                <a:moveTo>
                  <a:pt x="0" y="0"/>
                </a:moveTo>
                <a:lnTo>
                  <a:pt x="5760" y="0"/>
                </a:lnTo>
                <a:lnTo>
                  <a:pt x="5760" y="3090"/>
                </a:lnTo>
                <a:lnTo>
                  <a:pt x="4817" y="3090"/>
                </a:lnTo>
                <a:lnTo>
                  <a:pt x="4637" y="3270"/>
                </a:lnTo>
                <a:lnTo>
                  <a:pt x="4637" y="3270"/>
                </a:lnTo>
                <a:lnTo>
                  <a:pt x="4633" y="3272"/>
                </a:lnTo>
                <a:lnTo>
                  <a:pt x="4627" y="3275"/>
                </a:lnTo>
                <a:lnTo>
                  <a:pt x="4621" y="3278"/>
                </a:lnTo>
                <a:lnTo>
                  <a:pt x="4616" y="3278"/>
                </a:lnTo>
                <a:lnTo>
                  <a:pt x="4610" y="3278"/>
                </a:lnTo>
                <a:lnTo>
                  <a:pt x="4605" y="3275"/>
                </a:lnTo>
                <a:lnTo>
                  <a:pt x="4599" y="3272"/>
                </a:lnTo>
                <a:lnTo>
                  <a:pt x="4595" y="3270"/>
                </a:lnTo>
                <a:lnTo>
                  <a:pt x="4415" y="3090"/>
                </a:lnTo>
                <a:lnTo>
                  <a:pt x="0" y="3090"/>
                </a:lnTo>
                <a:lnTo>
                  <a:pt x="0" y="0"/>
                </a:lnTo>
                <a:lnTo>
                  <a:pt x="0" y="0"/>
                </a:lnTo>
                <a:close/>
              </a:path>
            </a:pathLst>
          </a:custGeom>
          <a:ln>
            <a:headEnd/>
            <a:tailEnd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10000" y="2951396"/>
            <a:ext cx="10561418" cy="1468800"/>
          </a:xfrm>
        </p:spPr>
        <p:txBody>
          <a:bodyPr anchor="b"/>
          <a:lstStyle>
            <a:lvl1pPr algn="r">
              <a:defRPr sz="4800" b="1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10000" y="5281201"/>
            <a:ext cx="10561418" cy="433955"/>
          </a:xfrm>
        </p:spPr>
        <p:txBody>
          <a:bodyPr anchor="t">
            <a:noAutofit/>
          </a:bodyPr>
          <a:lstStyle>
            <a:lvl1pPr marL="0" indent="0" algn="r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FA1846-DA80-1C48-A609-854EA85C59AD}" type="datetimeFigureOut">
              <a:rPr lang="en-US" dirty="0"/>
              <a:pPr/>
              <a:t>12/22/2021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Freeform 6"/>
          <p:cNvSpPr/>
          <p:nvPr/>
        </p:nvSpPr>
        <p:spPr bwMode="auto">
          <a:xfrm>
            <a:off x="0" y="0"/>
            <a:ext cx="12192000" cy="2185988"/>
          </a:xfrm>
          <a:custGeom>
            <a:avLst/>
            <a:gdLst/>
            <a:ahLst/>
            <a:cxnLst/>
            <a:rect l="0" t="0" r="r" b="b"/>
            <a:pathLst>
              <a:path w="5760" h="1377">
                <a:moveTo>
                  <a:pt x="5760" y="0"/>
                </a:moveTo>
                <a:lnTo>
                  <a:pt x="0" y="0"/>
                </a:lnTo>
                <a:lnTo>
                  <a:pt x="0" y="1189"/>
                </a:lnTo>
                <a:lnTo>
                  <a:pt x="943" y="1189"/>
                </a:lnTo>
                <a:lnTo>
                  <a:pt x="1123" y="1369"/>
                </a:lnTo>
                <a:lnTo>
                  <a:pt x="1123" y="1369"/>
                </a:lnTo>
                <a:lnTo>
                  <a:pt x="1127" y="1371"/>
                </a:lnTo>
                <a:lnTo>
                  <a:pt x="1133" y="1374"/>
                </a:lnTo>
                <a:lnTo>
                  <a:pt x="1139" y="1377"/>
                </a:lnTo>
                <a:lnTo>
                  <a:pt x="1144" y="1377"/>
                </a:lnTo>
                <a:lnTo>
                  <a:pt x="1150" y="1377"/>
                </a:lnTo>
                <a:lnTo>
                  <a:pt x="1155" y="1374"/>
                </a:lnTo>
                <a:lnTo>
                  <a:pt x="1161" y="1371"/>
                </a:lnTo>
                <a:lnTo>
                  <a:pt x="1165" y="1369"/>
                </a:lnTo>
                <a:lnTo>
                  <a:pt x="1345" y="1189"/>
                </a:lnTo>
                <a:lnTo>
                  <a:pt x="5760" y="1189"/>
                </a:lnTo>
                <a:lnTo>
                  <a:pt x="5760" y="0"/>
                </a:lnTo>
                <a:close/>
              </a:path>
            </a:pathLst>
          </a:custGeom>
          <a:ln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18712" y="2222287"/>
            <a:ext cx="5185873" cy="3638763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87415" y="2222287"/>
            <a:ext cx="5194583" cy="3638764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302355-E14B-8545-A8F8-0FE83CC9D524}" type="datetimeFigureOut">
              <a:rPr lang="en-US" dirty="0"/>
              <a:pPr/>
              <a:t>12/22/2021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Freeform 6"/>
          <p:cNvSpPr/>
          <p:nvPr/>
        </p:nvSpPr>
        <p:spPr bwMode="auto">
          <a:xfrm>
            <a:off x="0" y="0"/>
            <a:ext cx="12192000" cy="2185988"/>
          </a:xfrm>
          <a:custGeom>
            <a:avLst/>
            <a:gdLst/>
            <a:ahLst/>
            <a:cxnLst/>
            <a:rect l="0" t="0" r="r" b="b"/>
            <a:pathLst>
              <a:path w="5760" h="1377">
                <a:moveTo>
                  <a:pt x="5760" y="0"/>
                </a:moveTo>
                <a:lnTo>
                  <a:pt x="0" y="0"/>
                </a:lnTo>
                <a:lnTo>
                  <a:pt x="0" y="1189"/>
                </a:lnTo>
                <a:lnTo>
                  <a:pt x="943" y="1189"/>
                </a:lnTo>
                <a:lnTo>
                  <a:pt x="1123" y="1369"/>
                </a:lnTo>
                <a:lnTo>
                  <a:pt x="1123" y="1369"/>
                </a:lnTo>
                <a:lnTo>
                  <a:pt x="1127" y="1371"/>
                </a:lnTo>
                <a:lnTo>
                  <a:pt x="1133" y="1374"/>
                </a:lnTo>
                <a:lnTo>
                  <a:pt x="1139" y="1377"/>
                </a:lnTo>
                <a:lnTo>
                  <a:pt x="1144" y="1377"/>
                </a:lnTo>
                <a:lnTo>
                  <a:pt x="1150" y="1377"/>
                </a:lnTo>
                <a:lnTo>
                  <a:pt x="1155" y="1374"/>
                </a:lnTo>
                <a:lnTo>
                  <a:pt x="1161" y="1371"/>
                </a:lnTo>
                <a:lnTo>
                  <a:pt x="1165" y="1369"/>
                </a:lnTo>
                <a:lnTo>
                  <a:pt x="1345" y="1189"/>
                </a:lnTo>
                <a:lnTo>
                  <a:pt x="5760" y="1189"/>
                </a:lnTo>
                <a:lnTo>
                  <a:pt x="5760" y="0"/>
                </a:lnTo>
                <a:close/>
              </a:path>
            </a:pathLst>
          </a:custGeom>
          <a:ln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14728" y="2174875"/>
            <a:ext cx="5189857" cy="576262"/>
          </a:xfrm>
        </p:spPr>
        <p:txBody>
          <a:bodyPr anchor="b">
            <a:noAutofit/>
          </a:bodyPr>
          <a:lstStyle>
            <a:lvl1pPr marL="0" indent="0" algn="ctr">
              <a:buNone/>
              <a:defRPr sz="20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14729" y="2751138"/>
            <a:ext cx="5189856" cy="3109913"/>
          </a:xfrm>
        </p:spPr>
        <p:txBody>
          <a:bodyPr anchor="t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87415" y="2174875"/>
            <a:ext cx="5194583" cy="576262"/>
          </a:xfrm>
        </p:spPr>
        <p:txBody>
          <a:bodyPr anchor="b">
            <a:noAutofit/>
          </a:bodyPr>
          <a:lstStyle>
            <a:lvl1pPr marL="0" indent="0" algn="ctr">
              <a:buNone/>
              <a:defRPr sz="20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87415" y="2751138"/>
            <a:ext cx="5194583" cy="3109913"/>
          </a:xfrm>
        </p:spPr>
        <p:txBody>
          <a:bodyPr anchor="t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640F58-564D-2B4F-AE67-E407BA4FCF45}" type="datetimeFigureOut">
              <a:rPr lang="en-US" dirty="0"/>
              <a:pPr/>
              <a:t>12/22/2021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Freeform 6"/>
          <p:cNvSpPr/>
          <p:nvPr/>
        </p:nvSpPr>
        <p:spPr bwMode="auto">
          <a:xfrm>
            <a:off x="0" y="0"/>
            <a:ext cx="12192000" cy="2185988"/>
          </a:xfrm>
          <a:custGeom>
            <a:avLst/>
            <a:gdLst/>
            <a:ahLst/>
            <a:cxnLst/>
            <a:rect l="0" t="0" r="r" b="b"/>
            <a:pathLst>
              <a:path w="5760" h="1377">
                <a:moveTo>
                  <a:pt x="5760" y="0"/>
                </a:moveTo>
                <a:lnTo>
                  <a:pt x="0" y="0"/>
                </a:lnTo>
                <a:lnTo>
                  <a:pt x="0" y="1189"/>
                </a:lnTo>
                <a:lnTo>
                  <a:pt x="943" y="1189"/>
                </a:lnTo>
                <a:lnTo>
                  <a:pt x="1123" y="1369"/>
                </a:lnTo>
                <a:lnTo>
                  <a:pt x="1123" y="1369"/>
                </a:lnTo>
                <a:lnTo>
                  <a:pt x="1127" y="1371"/>
                </a:lnTo>
                <a:lnTo>
                  <a:pt x="1133" y="1374"/>
                </a:lnTo>
                <a:lnTo>
                  <a:pt x="1139" y="1377"/>
                </a:lnTo>
                <a:lnTo>
                  <a:pt x="1144" y="1377"/>
                </a:lnTo>
                <a:lnTo>
                  <a:pt x="1150" y="1377"/>
                </a:lnTo>
                <a:lnTo>
                  <a:pt x="1155" y="1374"/>
                </a:lnTo>
                <a:lnTo>
                  <a:pt x="1161" y="1371"/>
                </a:lnTo>
                <a:lnTo>
                  <a:pt x="1165" y="1369"/>
                </a:lnTo>
                <a:lnTo>
                  <a:pt x="1345" y="1189"/>
                </a:lnTo>
                <a:lnTo>
                  <a:pt x="5760" y="1189"/>
                </a:lnTo>
                <a:lnTo>
                  <a:pt x="5760" y="0"/>
                </a:lnTo>
                <a:close/>
              </a:path>
            </a:pathLst>
          </a:custGeom>
          <a:ln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3A34C8-038E-2045-AF43-DF7DBB8E0E9E}" type="datetimeFigureOut">
              <a:rPr lang="en-US" dirty="0"/>
              <a:pPr/>
              <a:t>12/22/2021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18C68F-D26B-8F47-958C-23B49CF8A634}" type="datetimeFigureOut">
              <a:rPr lang="en-US" dirty="0"/>
              <a:pPr/>
              <a:t>12/22/2021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Freeform 6"/>
          <p:cNvSpPr>
            <a:spLocks noChangeAspect="1"/>
          </p:cNvSpPr>
          <p:nvPr/>
        </p:nvSpPr>
        <p:spPr bwMode="auto">
          <a:xfrm>
            <a:off x="1073151" y="446087"/>
            <a:ext cx="3547533" cy="1814651"/>
          </a:xfrm>
          <a:custGeom>
            <a:avLst/>
            <a:gdLst/>
            <a:ahLst/>
            <a:cxnLst/>
            <a:rect l="0" t="0" r="r" b="b"/>
            <a:pathLst>
              <a:path w="3384" h="2308">
                <a:moveTo>
                  <a:pt x="3340" y="0"/>
                </a:moveTo>
                <a:lnTo>
                  <a:pt x="44" y="0"/>
                </a:lnTo>
                <a:lnTo>
                  <a:pt x="44" y="0"/>
                </a:lnTo>
                <a:lnTo>
                  <a:pt x="34" y="0"/>
                </a:lnTo>
                <a:lnTo>
                  <a:pt x="26" y="4"/>
                </a:lnTo>
                <a:lnTo>
                  <a:pt x="20" y="8"/>
                </a:lnTo>
                <a:lnTo>
                  <a:pt x="12" y="12"/>
                </a:lnTo>
                <a:lnTo>
                  <a:pt x="8" y="20"/>
                </a:lnTo>
                <a:lnTo>
                  <a:pt x="4" y="26"/>
                </a:lnTo>
                <a:lnTo>
                  <a:pt x="0" y="34"/>
                </a:lnTo>
                <a:lnTo>
                  <a:pt x="0" y="44"/>
                </a:lnTo>
                <a:lnTo>
                  <a:pt x="0" y="2076"/>
                </a:lnTo>
                <a:lnTo>
                  <a:pt x="0" y="2076"/>
                </a:lnTo>
                <a:lnTo>
                  <a:pt x="0" y="2086"/>
                </a:lnTo>
                <a:lnTo>
                  <a:pt x="4" y="2094"/>
                </a:lnTo>
                <a:lnTo>
                  <a:pt x="8" y="2100"/>
                </a:lnTo>
                <a:lnTo>
                  <a:pt x="12" y="2108"/>
                </a:lnTo>
                <a:lnTo>
                  <a:pt x="20" y="2112"/>
                </a:lnTo>
                <a:lnTo>
                  <a:pt x="26" y="2116"/>
                </a:lnTo>
                <a:lnTo>
                  <a:pt x="34" y="2120"/>
                </a:lnTo>
                <a:lnTo>
                  <a:pt x="44" y="2120"/>
                </a:lnTo>
                <a:lnTo>
                  <a:pt x="474" y="2120"/>
                </a:lnTo>
                <a:lnTo>
                  <a:pt x="650" y="2296"/>
                </a:lnTo>
                <a:lnTo>
                  <a:pt x="650" y="2296"/>
                </a:lnTo>
                <a:lnTo>
                  <a:pt x="656" y="2300"/>
                </a:lnTo>
                <a:lnTo>
                  <a:pt x="664" y="2304"/>
                </a:lnTo>
                <a:lnTo>
                  <a:pt x="672" y="2308"/>
                </a:lnTo>
                <a:lnTo>
                  <a:pt x="680" y="2308"/>
                </a:lnTo>
                <a:lnTo>
                  <a:pt x="688" y="2308"/>
                </a:lnTo>
                <a:lnTo>
                  <a:pt x="696" y="2304"/>
                </a:lnTo>
                <a:lnTo>
                  <a:pt x="704" y="2300"/>
                </a:lnTo>
                <a:lnTo>
                  <a:pt x="710" y="2296"/>
                </a:lnTo>
                <a:lnTo>
                  <a:pt x="886" y="2120"/>
                </a:lnTo>
                <a:lnTo>
                  <a:pt x="3340" y="2120"/>
                </a:lnTo>
                <a:lnTo>
                  <a:pt x="3340" y="2120"/>
                </a:lnTo>
                <a:lnTo>
                  <a:pt x="3350" y="2120"/>
                </a:lnTo>
                <a:lnTo>
                  <a:pt x="3358" y="2116"/>
                </a:lnTo>
                <a:lnTo>
                  <a:pt x="3364" y="2112"/>
                </a:lnTo>
                <a:lnTo>
                  <a:pt x="3372" y="2108"/>
                </a:lnTo>
                <a:lnTo>
                  <a:pt x="3376" y="2100"/>
                </a:lnTo>
                <a:lnTo>
                  <a:pt x="3380" y="2094"/>
                </a:lnTo>
                <a:lnTo>
                  <a:pt x="3384" y="2086"/>
                </a:lnTo>
                <a:lnTo>
                  <a:pt x="3384" y="2076"/>
                </a:lnTo>
                <a:lnTo>
                  <a:pt x="3384" y="44"/>
                </a:lnTo>
                <a:lnTo>
                  <a:pt x="3384" y="44"/>
                </a:lnTo>
                <a:lnTo>
                  <a:pt x="3384" y="34"/>
                </a:lnTo>
                <a:lnTo>
                  <a:pt x="3380" y="26"/>
                </a:lnTo>
                <a:lnTo>
                  <a:pt x="3376" y="20"/>
                </a:lnTo>
                <a:lnTo>
                  <a:pt x="3372" y="12"/>
                </a:lnTo>
                <a:lnTo>
                  <a:pt x="3364" y="8"/>
                </a:lnTo>
                <a:lnTo>
                  <a:pt x="3358" y="4"/>
                </a:lnTo>
                <a:lnTo>
                  <a:pt x="3350" y="0"/>
                </a:lnTo>
                <a:lnTo>
                  <a:pt x="3340" y="0"/>
                </a:lnTo>
                <a:lnTo>
                  <a:pt x="3340" y="0"/>
                </a:lnTo>
                <a:close/>
              </a:path>
            </a:pathLst>
          </a:custGeom>
          <a:ln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73151" y="446088"/>
            <a:ext cx="3547533" cy="1618396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855633" y="446088"/>
            <a:ext cx="6252633" cy="5414963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73151" y="2260738"/>
            <a:ext cx="3547533" cy="3600311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DF5E60-9974-AC48-9591-99C2BB44B7CF}" type="datetimeFigureOut">
              <a:rPr lang="en-US" dirty="0"/>
              <a:pPr/>
              <a:t>12/22/2021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14728" y="727522"/>
            <a:ext cx="4852988" cy="1617163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9" name="Picture Placeholder 11"/>
          <p:cNvSpPr>
            <a:spLocks noGrp="1" noChangeAspect="1"/>
          </p:cNvSpPr>
          <p:nvPr>
            <p:ph type="pic" sz="quarter" idx="13"/>
          </p:nvPr>
        </p:nvSpPr>
        <p:spPr bwMode="auto">
          <a:xfrm>
            <a:off x="6098117" y="0"/>
            <a:ext cx="6093883" cy="6858000"/>
          </a:xfrm>
          <a:custGeom>
            <a:avLst/>
            <a:gdLst/>
            <a:ahLst/>
            <a:cxnLst/>
            <a:rect l="0" t="0" r="r" b="b"/>
            <a:pathLst>
              <a:path w="2879" h="4320">
                <a:moveTo>
                  <a:pt x="183" y="0"/>
                </a:moveTo>
                <a:lnTo>
                  <a:pt x="183" y="1197"/>
                </a:lnTo>
                <a:lnTo>
                  <a:pt x="8" y="1372"/>
                </a:lnTo>
                <a:lnTo>
                  <a:pt x="8" y="1372"/>
                </a:lnTo>
                <a:lnTo>
                  <a:pt x="6" y="1376"/>
                </a:lnTo>
                <a:lnTo>
                  <a:pt x="3" y="1382"/>
                </a:lnTo>
                <a:lnTo>
                  <a:pt x="0" y="1387"/>
                </a:lnTo>
                <a:lnTo>
                  <a:pt x="0" y="1393"/>
                </a:lnTo>
                <a:lnTo>
                  <a:pt x="0" y="1399"/>
                </a:lnTo>
                <a:lnTo>
                  <a:pt x="3" y="1404"/>
                </a:lnTo>
                <a:lnTo>
                  <a:pt x="6" y="1410"/>
                </a:lnTo>
                <a:lnTo>
                  <a:pt x="8" y="1414"/>
                </a:lnTo>
                <a:lnTo>
                  <a:pt x="183" y="1589"/>
                </a:lnTo>
                <a:lnTo>
                  <a:pt x="183" y="4320"/>
                </a:lnTo>
                <a:lnTo>
                  <a:pt x="2879" y="4320"/>
                </a:lnTo>
                <a:lnTo>
                  <a:pt x="2879" y="0"/>
                </a:lnTo>
                <a:lnTo>
                  <a:pt x="183" y="0"/>
                </a:lnTo>
                <a:close/>
              </a:path>
            </a:pathLst>
          </a:custGeom>
          <a:noFill/>
          <a:ln w="9525">
            <a:solidFill>
              <a:schemeClr val="tx2"/>
            </a:solidFill>
            <a:round/>
            <a:headEnd/>
            <a:tailEnd/>
          </a:ln>
          <a:effectLst/>
        </p:spPr>
        <p:txBody>
          <a:bodyPr wrap="square" numCol="1" anchor="t" anchorCtr="0" compatLnSpc="1">
            <a:prstTxWarp prst="textNoShape">
              <a:avLst/>
            </a:prstTxWarp>
            <a:normAutofit/>
          </a:bodyPr>
          <a:lstStyle>
            <a:lvl1pPr algn="ctr">
              <a:buFontTx/>
              <a:buNone/>
              <a:defRPr sz="1400"/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14728" y="2344684"/>
            <a:ext cx="4852988" cy="3516365"/>
          </a:xfrm>
        </p:spPr>
        <p:txBody>
          <a:bodyPr anchor="t"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3885810" y="6041362"/>
            <a:ext cx="976879" cy="365125"/>
          </a:xfrm>
        </p:spPr>
        <p:txBody>
          <a:bodyPr/>
          <a:lstStyle/>
          <a:p>
            <a:fld id="{18C79C5D-2A6F-F04D-97DA-BEF2467B64E4}" type="datetimeFigureOut">
              <a:rPr lang="en-US" dirty="0"/>
              <a:pPr/>
              <a:t>12/22/2021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590396" y="6041362"/>
            <a:ext cx="3295413" cy="365125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4862689" y="5915888"/>
            <a:ext cx="1062155" cy="490599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10000" y="4800600"/>
            <a:ext cx="10561418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5" name="Picture Placeholder 14"/>
          <p:cNvSpPr>
            <a:spLocks noGrp="1" noChangeAspect="1"/>
          </p:cNvSpPr>
          <p:nvPr>
            <p:ph type="pic" sz="quarter" idx="13"/>
          </p:nvPr>
        </p:nvSpPr>
        <p:spPr bwMode="auto">
          <a:xfrm>
            <a:off x="0" y="0"/>
            <a:ext cx="12192000" cy="4800600"/>
          </a:xfrm>
          <a:custGeom>
            <a:avLst/>
            <a:gdLst/>
            <a:ahLst/>
            <a:cxnLst/>
            <a:rect l="0" t="0" r="r" b="b"/>
            <a:pathLst>
              <a:path w="5760" h="3289">
                <a:moveTo>
                  <a:pt x="5760" y="0"/>
                </a:moveTo>
                <a:lnTo>
                  <a:pt x="0" y="0"/>
                </a:lnTo>
                <a:lnTo>
                  <a:pt x="0" y="3100"/>
                </a:lnTo>
                <a:lnTo>
                  <a:pt x="943" y="3100"/>
                </a:lnTo>
                <a:lnTo>
                  <a:pt x="1123" y="3281"/>
                </a:lnTo>
                <a:lnTo>
                  <a:pt x="1123" y="3281"/>
                </a:lnTo>
                <a:lnTo>
                  <a:pt x="1127" y="3283"/>
                </a:lnTo>
                <a:lnTo>
                  <a:pt x="1133" y="3286"/>
                </a:lnTo>
                <a:lnTo>
                  <a:pt x="1139" y="3289"/>
                </a:lnTo>
                <a:lnTo>
                  <a:pt x="1144" y="3289"/>
                </a:lnTo>
                <a:lnTo>
                  <a:pt x="1150" y="3289"/>
                </a:lnTo>
                <a:lnTo>
                  <a:pt x="1155" y="3286"/>
                </a:lnTo>
                <a:lnTo>
                  <a:pt x="1161" y="3283"/>
                </a:lnTo>
                <a:lnTo>
                  <a:pt x="1165" y="3281"/>
                </a:lnTo>
                <a:lnTo>
                  <a:pt x="1345" y="3100"/>
                </a:lnTo>
                <a:lnTo>
                  <a:pt x="5760" y="3100"/>
                </a:lnTo>
                <a:lnTo>
                  <a:pt x="5760" y="0"/>
                </a:lnTo>
                <a:close/>
              </a:path>
            </a:pathLst>
          </a:custGeom>
          <a:noFill/>
          <a:ln>
            <a:solidFill>
              <a:schemeClr val="tx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numCol="1" anchor="t" anchorCtr="0" compatLnSpc="1">
            <a:prstTxWarp prst="textNoShape">
              <a:avLst/>
            </a:prstTxWarp>
            <a:normAutofit/>
          </a:bodyPr>
          <a:lstStyle>
            <a:lvl1pPr marL="0" indent="0" algn="ctr">
              <a:buFontTx/>
              <a:buNone/>
              <a:defRPr sz="1600"/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10000" y="5367338"/>
            <a:ext cx="10561418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C79C5D-2A6F-F04D-97DA-BEF2467B64E4}" type="datetimeFigureOut">
              <a:rPr lang="en-US" dirty="0"/>
              <a:pPr/>
              <a:t>12/22/2021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Freeform 6"/>
          <p:cNvSpPr>
            <a:spLocks noChangeAspect="1"/>
          </p:cNvSpPr>
          <p:nvPr/>
        </p:nvSpPr>
        <p:spPr bwMode="auto">
          <a:xfrm>
            <a:off x="631697" y="1081456"/>
            <a:ext cx="6332416" cy="3239188"/>
          </a:xfrm>
          <a:custGeom>
            <a:avLst/>
            <a:gdLst/>
            <a:ahLst/>
            <a:cxnLst/>
            <a:rect l="0" t="0" r="r" b="b"/>
            <a:pathLst>
              <a:path w="3384" h="2308">
                <a:moveTo>
                  <a:pt x="3340" y="0"/>
                </a:moveTo>
                <a:lnTo>
                  <a:pt x="44" y="0"/>
                </a:lnTo>
                <a:lnTo>
                  <a:pt x="44" y="0"/>
                </a:lnTo>
                <a:lnTo>
                  <a:pt x="34" y="0"/>
                </a:lnTo>
                <a:lnTo>
                  <a:pt x="26" y="4"/>
                </a:lnTo>
                <a:lnTo>
                  <a:pt x="20" y="8"/>
                </a:lnTo>
                <a:lnTo>
                  <a:pt x="12" y="12"/>
                </a:lnTo>
                <a:lnTo>
                  <a:pt x="8" y="20"/>
                </a:lnTo>
                <a:lnTo>
                  <a:pt x="4" y="26"/>
                </a:lnTo>
                <a:lnTo>
                  <a:pt x="0" y="34"/>
                </a:lnTo>
                <a:lnTo>
                  <a:pt x="0" y="44"/>
                </a:lnTo>
                <a:lnTo>
                  <a:pt x="0" y="2076"/>
                </a:lnTo>
                <a:lnTo>
                  <a:pt x="0" y="2076"/>
                </a:lnTo>
                <a:lnTo>
                  <a:pt x="0" y="2086"/>
                </a:lnTo>
                <a:lnTo>
                  <a:pt x="4" y="2094"/>
                </a:lnTo>
                <a:lnTo>
                  <a:pt x="8" y="2100"/>
                </a:lnTo>
                <a:lnTo>
                  <a:pt x="12" y="2108"/>
                </a:lnTo>
                <a:lnTo>
                  <a:pt x="20" y="2112"/>
                </a:lnTo>
                <a:lnTo>
                  <a:pt x="26" y="2116"/>
                </a:lnTo>
                <a:lnTo>
                  <a:pt x="34" y="2120"/>
                </a:lnTo>
                <a:lnTo>
                  <a:pt x="44" y="2120"/>
                </a:lnTo>
                <a:lnTo>
                  <a:pt x="474" y="2120"/>
                </a:lnTo>
                <a:lnTo>
                  <a:pt x="650" y="2296"/>
                </a:lnTo>
                <a:lnTo>
                  <a:pt x="650" y="2296"/>
                </a:lnTo>
                <a:lnTo>
                  <a:pt x="656" y="2300"/>
                </a:lnTo>
                <a:lnTo>
                  <a:pt x="664" y="2304"/>
                </a:lnTo>
                <a:lnTo>
                  <a:pt x="672" y="2308"/>
                </a:lnTo>
                <a:lnTo>
                  <a:pt x="680" y="2308"/>
                </a:lnTo>
                <a:lnTo>
                  <a:pt x="688" y="2308"/>
                </a:lnTo>
                <a:lnTo>
                  <a:pt x="696" y="2304"/>
                </a:lnTo>
                <a:lnTo>
                  <a:pt x="704" y="2300"/>
                </a:lnTo>
                <a:lnTo>
                  <a:pt x="710" y="2296"/>
                </a:lnTo>
                <a:lnTo>
                  <a:pt x="886" y="2120"/>
                </a:lnTo>
                <a:lnTo>
                  <a:pt x="3340" y="2120"/>
                </a:lnTo>
                <a:lnTo>
                  <a:pt x="3340" y="2120"/>
                </a:lnTo>
                <a:lnTo>
                  <a:pt x="3350" y="2120"/>
                </a:lnTo>
                <a:lnTo>
                  <a:pt x="3358" y="2116"/>
                </a:lnTo>
                <a:lnTo>
                  <a:pt x="3364" y="2112"/>
                </a:lnTo>
                <a:lnTo>
                  <a:pt x="3372" y="2108"/>
                </a:lnTo>
                <a:lnTo>
                  <a:pt x="3376" y="2100"/>
                </a:lnTo>
                <a:lnTo>
                  <a:pt x="3380" y="2094"/>
                </a:lnTo>
                <a:lnTo>
                  <a:pt x="3384" y="2086"/>
                </a:lnTo>
                <a:lnTo>
                  <a:pt x="3384" y="2076"/>
                </a:lnTo>
                <a:lnTo>
                  <a:pt x="3384" y="44"/>
                </a:lnTo>
                <a:lnTo>
                  <a:pt x="3384" y="44"/>
                </a:lnTo>
                <a:lnTo>
                  <a:pt x="3384" y="34"/>
                </a:lnTo>
                <a:lnTo>
                  <a:pt x="3380" y="26"/>
                </a:lnTo>
                <a:lnTo>
                  <a:pt x="3376" y="20"/>
                </a:lnTo>
                <a:lnTo>
                  <a:pt x="3372" y="12"/>
                </a:lnTo>
                <a:lnTo>
                  <a:pt x="3364" y="8"/>
                </a:lnTo>
                <a:lnTo>
                  <a:pt x="3358" y="4"/>
                </a:lnTo>
                <a:lnTo>
                  <a:pt x="3350" y="0"/>
                </a:lnTo>
                <a:lnTo>
                  <a:pt x="3340" y="0"/>
                </a:lnTo>
                <a:lnTo>
                  <a:pt x="3340" y="0"/>
                </a:lnTo>
                <a:close/>
              </a:path>
            </a:pathLst>
          </a:custGeom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50985" y="1238502"/>
            <a:ext cx="5893840" cy="2645912"/>
          </a:xfrm>
        </p:spPr>
        <p:txBody>
          <a:bodyPr anchor="b"/>
          <a:lstStyle>
            <a:lvl1pPr algn="l">
              <a:defRPr sz="4200" b="1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53190" y="4443680"/>
            <a:ext cx="5891636" cy="713241"/>
          </a:xfrm>
        </p:spPr>
        <p:txBody>
          <a:bodyPr anchor="t">
            <a:no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9" name="Text Placeholder 5"/>
          <p:cNvSpPr>
            <a:spLocks noGrp="1"/>
          </p:cNvSpPr>
          <p:nvPr>
            <p:ph type="body" sz="quarter" idx="16"/>
          </p:nvPr>
        </p:nvSpPr>
        <p:spPr>
          <a:xfrm>
            <a:off x="7574642" y="1081456"/>
            <a:ext cx="3810001" cy="4075465"/>
          </a:xfrm>
        </p:spPr>
        <p:txBody>
          <a:bodyPr anchor="t"/>
          <a:lstStyle>
            <a:lvl1pPr marL="0" indent="0">
              <a:buFontTx/>
              <a:buNone/>
              <a:defRPr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FA1846-DA80-1C48-A609-854EA85C59AD}" type="datetimeFigureOut">
              <a:rPr lang="en-US" dirty="0"/>
              <a:pPr/>
              <a:t>12/22/2021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Freeform 6"/>
          <p:cNvSpPr>
            <a:spLocks noChangeAspect="1"/>
          </p:cNvSpPr>
          <p:nvPr/>
        </p:nvSpPr>
        <p:spPr bwMode="auto">
          <a:xfrm>
            <a:off x="1140884" y="2286585"/>
            <a:ext cx="4895115" cy="2503972"/>
          </a:xfrm>
          <a:custGeom>
            <a:avLst/>
            <a:gdLst/>
            <a:ahLst/>
            <a:cxnLst/>
            <a:rect l="0" t="0" r="r" b="b"/>
            <a:pathLst>
              <a:path w="3384" h="2308">
                <a:moveTo>
                  <a:pt x="3340" y="0"/>
                </a:moveTo>
                <a:lnTo>
                  <a:pt x="44" y="0"/>
                </a:lnTo>
                <a:lnTo>
                  <a:pt x="44" y="0"/>
                </a:lnTo>
                <a:lnTo>
                  <a:pt x="34" y="0"/>
                </a:lnTo>
                <a:lnTo>
                  <a:pt x="26" y="4"/>
                </a:lnTo>
                <a:lnTo>
                  <a:pt x="20" y="8"/>
                </a:lnTo>
                <a:lnTo>
                  <a:pt x="12" y="12"/>
                </a:lnTo>
                <a:lnTo>
                  <a:pt x="8" y="20"/>
                </a:lnTo>
                <a:lnTo>
                  <a:pt x="4" y="26"/>
                </a:lnTo>
                <a:lnTo>
                  <a:pt x="0" y="34"/>
                </a:lnTo>
                <a:lnTo>
                  <a:pt x="0" y="44"/>
                </a:lnTo>
                <a:lnTo>
                  <a:pt x="0" y="2076"/>
                </a:lnTo>
                <a:lnTo>
                  <a:pt x="0" y="2076"/>
                </a:lnTo>
                <a:lnTo>
                  <a:pt x="0" y="2086"/>
                </a:lnTo>
                <a:lnTo>
                  <a:pt x="4" y="2094"/>
                </a:lnTo>
                <a:lnTo>
                  <a:pt x="8" y="2100"/>
                </a:lnTo>
                <a:lnTo>
                  <a:pt x="12" y="2108"/>
                </a:lnTo>
                <a:lnTo>
                  <a:pt x="20" y="2112"/>
                </a:lnTo>
                <a:lnTo>
                  <a:pt x="26" y="2116"/>
                </a:lnTo>
                <a:lnTo>
                  <a:pt x="34" y="2120"/>
                </a:lnTo>
                <a:lnTo>
                  <a:pt x="44" y="2120"/>
                </a:lnTo>
                <a:lnTo>
                  <a:pt x="474" y="2120"/>
                </a:lnTo>
                <a:lnTo>
                  <a:pt x="650" y="2296"/>
                </a:lnTo>
                <a:lnTo>
                  <a:pt x="650" y="2296"/>
                </a:lnTo>
                <a:lnTo>
                  <a:pt x="656" y="2300"/>
                </a:lnTo>
                <a:lnTo>
                  <a:pt x="664" y="2304"/>
                </a:lnTo>
                <a:lnTo>
                  <a:pt x="672" y="2308"/>
                </a:lnTo>
                <a:lnTo>
                  <a:pt x="680" y="2308"/>
                </a:lnTo>
                <a:lnTo>
                  <a:pt x="688" y="2308"/>
                </a:lnTo>
                <a:lnTo>
                  <a:pt x="696" y="2304"/>
                </a:lnTo>
                <a:lnTo>
                  <a:pt x="704" y="2300"/>
                </a:lnTo>
                <a:lnTo>
                  <a:pt x="710" y="2296"/>
                </a:lnTo>
                <a:lnTo>
                  <a:pt x="886" y="2120"/>
                </a:lnTo>
                <a:lnTo>
                  <a:pt x="3340" y="2120"/>
                </a:lnTo>
                <a:lnTo>
                  <a:pt x="3340" y="2120"/>
                </a:lnTo>
                <a:lnTo>
                  <a:pt x="3350" y="2120"/>
                </a:lnTo>
                <a:lnTo>
                  <a:pt x="3358" y="2116"/>
                </a:lnTo>
                <a:lnTo>
                  <a:pt x="3364" y="2112"/>
                </a:lnTo>
                <a:lnTo>
                  <a:pt x="3372" y="2108"/>
                </a:lnTo>
                <a:lnTo>
                  <a:pt x="3376" y="2100"/>
                </a:lnTo>
                <a:lnTo>
                  <a:pt x="3380" y="2094"/>
                </a:lnTo>
                <a:lnTo>
                  <a:pt x="3384" y="2086"/>
                </a:lnTo>
                <a:lnTo>
                  <a:pt x="3384" y="2076"/>
                </a:lnTo>
                <a:lnTo>
                  <a:pt x="3384" y="44"/>
                </a:lnTo>
                <a:lnTo>
                  <a:pt x="3384" y="44"/>
                </a:lnTo>
                <a:lnTo>
                  <a:pt x="3384" y="34"/>
                </a:lnTo>
                <a:lnTo>
                  <a:pt x="3380" y="26"/>
                </a:lnTo>
                <a:lnTo>
                  <a:pt x="3376" y="20"/>
                </a:lnTo>
                <a:lnTo>
                  <a:pt x="3372" y="12"/>
                </a:lnTo>
                <a:lnTo>
                  <a:pt x="3364" y="8"/>
                </a:lnTo>
                <a:lnTo>
                  <a:pt x="3358" y="4"/>
                </a:lnTo>
                <a:lnTo>
                  <a:pt x="3350" y="0"/>
                </a:lnTo>
                <a:lnTo>
                  <a:pt x="3340" y="0"/>
                </a:lnTo>
                <a:lnTo>
                  <a:pt x="3340" y="0"/>
                </a:lnTo>
                <a:close/>
              </a:path>
            </a:pathLst>
          </a:custGeom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38" name="Title 1"/>
          <p:cNvSpPr>
            <a:spLocks noGrp="1"/>
          </p:cNvSpPr>
          <p:nvPr>
            <p:ph type="title"/>
          </p:nvPr>
        </p:nvSpPr>
        <p:spPr>
          <a:xfrm>
            <a:off x="1357089" y="2435957"/>
            <a:ext cx="4382521" cy="2007789"/>
          </a:xfrm>
        </p:spPr>
        <p:txBody>
          <a:bodyPr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6"/>
          </p:nvPr>
        </p:nvSpPr>
        <p:spPr>
          <a:xfrm>
            <a:off x="6156000" y="2286000"/>
            <a:ext cx="4880300" cy="2295525"/>
          </a:xfrm>
        </p:spPr>
        <p:txBody>
          <a:bodyPr anchor="t"/>
          <a:lstStyle>
            <a:lvl1pPr marL="0" indent="0">
              <a:buFontTx/>
              <a:buNone/>
              <a:defRPr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F54567-0DE4-3F47-BF90-CB84690072F9}" type="datetimeFigureOut">
              <a:rPr lang="en-US" dirty="0"/>
              <a:pPr/>
              <a:t>12/22/2021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eeform 6"/>
          <p:cNvSpPr/>
          <p:nvPr/>
        </p:nvSpPr>
        <p:spPr bwMode="auto">
          <a:xfrm>
            <a:off x="0" y="0"/>
            <a:ext cx="12192000" cy="2185988"/>
          </a:xfrm>
          <a:custGeom>
            <a:avLst/>
            <a:gdLst/>
            <a:ahLst/>
            <a:cxnLst/>
            <a:rect l="0" t="0" r="r" b="b"/>
            <a:pathLst>
              <a:path w="5760" h="1377">
                <a:moveTo>
                  <a:pt x="5760" y="0"/>
                </a:moveTo>
                <a:lnTo>
                  <a:pt x="0" y="0"/>
                </a:lnTo>
                <a:lnTo>
                  <a:pt x="0" y="1189"/>
                </a:lnTo>
                <a:lnTo>
                  <a:pt x="943" y="1189"/>
                </a:lnTo>
                <a:lnTo>
                  <a:pt x="1123" y="1369"/>
                </a:lnTo>
                <a:lnTo>
                  <a:pt x="1123" y="1369"/>
                </a:lnTo>
                <a:lnTo>
                  <a:pt x="1127" y="1371"/>
                </a:lnTo>
                <a:lnTo>
                  <a:pt x="1133" y="1374"/>
                </a:lnTo>
                <a:lnTo>
                  <a:pt x="1139" y="1377"/>
                </a:lnTo>
                <a:lnTo>
                  <a:pt x="1144" y="1377"/>
                </a:lnTo>
                <a:lnTo>
                  <a:pt x="1150" y="1377"/>
                </a:lnTo>
                <a:lnTo>
                  <a:pt x="1155" y="1374"/>
                </a:lnTo>
                <a:lnTo>
                  <a:pt x="1161" y="1371"/>
                </a:lnTo>
                <a:lnTo>
                  <a:pt x="1165" y="1369"/>
                </a:lnTo>
                <a:lnTo>
                  <a:pt x="1345" y="1189"/>
                </a:lnTo>
                <a:lnTo>
                  <a:pt x="5760" y="1189"/>
                </a:lnTo>
                <a:lnTo>
                  <a:pt x="5760" y="0"/>
                </a:lnTo>
                <a:close/>
              </a:path>
            </a:pathLst>
          </a:custGeom>
          <a:ln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C52C72-DE31-F449-A4ED-4C594FD91407}" type="datetimeFigureOut">
              <a:rPr lang="en-US" dirty="0"/>
              <a:pPr/>
              <a:t>12/22/2021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Freeform 6"/>
          <p:cNvSpPr>
            <a:spLocks noChangeAspect="1"/>
          </p:cNvSpPr>
          <p:nvPr/>
        </p:nvSpPr>
        <p:spPr bwMode="auto">
          <a:xfrm>
            <a:off x="7669651" y="446089"/>
            <a:ext cx="4522349" cy="5414962"/>
          </a:xfrm>
          <a:custGeom>
            <a:avLst/>
            <a:gdLst/>
            <a:ahLst/>
            <a:cxnLst/>
            <a:rect l="0" t="0" r="r" b="b"/>
            <a:pathLst>
              <a:path w="2879" h="4320">
                <a:moveTo>
                  <a:pt x="183" y="0"/>
                </a:moveTo>
                <a:lnTo>
                  <a:pt x="183" y="1197"/>
                </a:lnTo>
                <a:lnTo>
                  <a:pt x="8" y="1372"/>
                </a:lnTo>
                <a:lnTo>
                  <a:pt x="8" y="1372"/>
                </a:lnTo>
                <a:lnTo>
                  <a:pt x="6" y="1376"/>
                </a:lnTo>
                <a:lnTo>
                  <a:pt x="3" y="1382"/>
                </a:lnTo>
                <a:lnTo>
                  <a:pt x="0" y="1387"/>
                </a:lnTo>
                <a:lnTo>
                  <a:pt x="0" y="1393"/>
                </a:lnTo>
                <a:lnTo>
                  <a:pt x="0" y="1399"/>
                </a:lnTo>
                <a:lnTo>
                  <a:pt x="3" y="1404"/>
                </a:lnTo>
                <a:lnTo>
                  <a:pt x="6" y="1410"/>
                </a:lnTo>
                <a:lnTo>
                  <a:pt x="8" y="1414"/>
                </a:lnTo>
                <a:lnTo>
                  <a:pt x="183" y="1589"/>
                </a:lnTo>
                <a:lnTo>
                  <a:pt x="183" y="4320"/>
                </a:lnTo>
                <a:lnTo>
                  <a:pt x="2879" y="4320"/>
                </a:lnTo>
                <a:lnTo>
                  <a:pt x="2879" y="0"/>
                </a:lnTo>
                <a:lnTo>
                  <a:pt x="183" y="0"/>
                </a:lnTo>
                <a:close/>
              </a:path>
            </a:pathLst>
          </a:custGeom>
          <a:ln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183540" y="586171"/>
            <a:ext cx="2494791" cy="513479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10001" y="446089"/>
            <a:ext cx="6611540" cy="5414962"/>
          </a:xfrm>
        </p:spPr>
        <p:txBody>
          <a:bodyPr vert="eaVert" anchor="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62726E-379B-B349-9EED-81ED093FA806}" type="datetimeFigureOut">
              <a:rPr lang="en-US" dirty="0"/>
              <a:pPr/>
              <a:t>12/22/2021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10000" y="447188"/>
            <a:ext cx="10571998" cy="970450"/>
          </a:xfrm>
          <a:prstGeom prst="rect">
            <a:avLst/>
          </a:prstGeom>
          <a:effectLst>
            <a:outerShdw blurRad="50800" dir="14400000">
              <a:srgbClr val="000000">
                <a:alpha val="60000"/>
              </a:srgbClr>
            </a:outerShdw>
          </a:effectLst>
        </p:spPr>
        <p:txBody>
          <a:bodyPr vert="horz" lIns="91440" tIns="45720" rIns="91440" bIns="45720" rtlCol="0" anchor="b">
            <a:no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10000" y="2184401"/>
            <a:ext cx="10563285" cy="3674397"/>
          </a:xfrm>
          <a:prstGeom prst="rect">
            <a:avLst/>
          </a:prstGeom>
          <a:effectLst>
            <a:outerShdw blurRad="50800" dir="14400000">
              <a:srgbClr val="000000">
                <a:alpha val="40000"/>
              </a:srgbClr>
            </a:outerShdw>
          </a:effectLst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51514" y="6041362"/>
            <a:ext cx="8644320" cy="3651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900">
                <a:solidFill>
                  <a:schemeClr val="tx1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9334626" y="6041362"/>
            <a:ext cx="1343706" cy="3651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900">
                <a:solidFill>
                  <a:schemeClr val="tx1"/>
                </a:solidFill>
              </a:defRPr>
            </a:lvl1pPr>
          </a:lstStyle>
          <a:p>
            <a:fld id="{09B482E8-6E0E-1B4F-B1FD-C69DB9E858D9}" type="datetimeFigureOut">
              <a:rPr lang="en-US" dirty="0"/>
              <a:pPr/>
              <a:t>12/22/2021</a:t>
            </a:fld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678331" y="5915888"/>
            <a:ext cx="1062155" cy="490599"/>
          </a:xfrm>
          <a:prstGeom prst="rect">
            <a:avLst/>
          </a:prstGeom>
        </p:spPr>
        <p:txBody>
          <a:bodyPr vert="horz" lIns="91440" tIns="45720" rIns="91440" bIns="10800" rtlCol="0" anchor="b"/>
          <a:lstStyle>
            <a:lvl1pPr algn="r">
              <a:defRPr sz="2000">
                <a:solidFill>
                  <a:schemeClr val="accent1"/>
                </a:solidFill>
              </a:defRPr>
            </a:lvl1pPr>
          </a:lstStyle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63" r:id="rId9"/>
    <p:sldLayoutId id="2147483657" r:id="rId10"/>
    <p:sldLayoutId id="2147483666" r:id="rId11"/>
    <p:sldLayoutId id="2147483661" r:id="rId12"/>
    <p:sldLayoutId id="2147483658" r:id="rId13"/>
    <p:sldLayoutId id="2147483659" r:id="rId14"/>
  </p:sldLayoutIdLst>
  <p:hf sldNum="0" hdr="0" ftr="0" dt="0"/>
  <p:txStyles>
    <p:titleStyle>
      <a:lvl1pPr algn="l" defTabSz="457200" rtl="0" eaLnBrk="1" latinLnBrk="0" hangingPunct="1">
        <a:spcBef>
          <a:spcPct val="0"/>
        </a:spcBef>
        <a:buNone/>
        <a:defRPr sz="4000" b="1" kern="1200">
          <a:solidFill>
            <a:srgbClr val="FEFEFE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Font typeface="Wingdings 2" charset="2"/>
        <a:buChar char=""/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Font typeface="Wingdings 2" charset="2"/>
        <a:buChar char=""/>
        <a:defRPr sz="16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Font typeface="Wingdings 2" charset="2"/>
        <a:buChar char=""/>
        <a:defRPr sz="1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Font typeface="Wingdings 2" charset="2"/>
        <a:buChar char=""/>
        <a:defRPr sz="12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Font typeface="Wingdings 2" charset="2"/>
        <a:buChar char=""/>
        <a:defRPr sz="1200" kern="1200">
          <a:solidFill>
            <a:schemeClr val="tx1"/>
          </a:solidFill>
          <a:latin typeface="+mn-lt"/>
          <a:ea typeface="+mn-ea"/>
          <a:cs typeface="+mn-cs"/>
        </a:defRPr>
      </a:lvl5pPr>
      <a:lvl6pPr marL="2400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Font typeface="Wingdings 2" charset="2"/>
        <a:buChar char=""/>
        <a:defRPr sz="1200" kern="1200">
          <a:solidFill>
            <a:schemeClr val="tx1"/>
          </a:solidFill>
          <a:latin typeface="+mn-lt"/>
          <a:ea typeface="+mn-ea"/>
          <a:cs typeface="+mn-cs"/>
        </a:defRPr>
      </a:lvl6pPr>
      <a:lvl7pPr marL="2800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Font typeface="Wingdings 2" charset="2"/>
        <a:buChar char=""/>
        <a:defRPr sz="12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Font typeface="Wingdings 2" charset="2"/>
        <a:buChar char=""/>
        <a:defRPr sz="1200" kern="1200">
          <a:solidFill>
            <a:schemeClr val="tx1"/>
          </a:solidFill>
          <a:latin typeface="+mn-lt"/>
          <a:ea typeface="+mn-ea"/>
          <a:cs typeface="+mn-cs"/>
        </a:defRPr>
      </a:lvl8pPr>
      <a:lvl9pPr marL="3600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Font typeface="Wingdings 2" charset="2"/>
        <a:buChar char=""/>
        <a:defRPr sz="12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3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6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hyperlink" Target="http://www.boat-alert.com/" TargetMode="External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2.pn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png"/><Relationship Id="rId3" Type="http://schemas.openxmlformats.org/officeDocument/2006/relationships/image" Target="../media/image2.png"/><Relationship Id="rId7" Type="http://schemas.openxmlformats.org/officeDocument/2006/relationships/image" Target="../media/image8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7.png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ED6AC0B-FD74-4532-8705-A89332DE475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835400" y="2594114"/>
            <a:ext cx="10572000" cy="1463943"/>
          </a:xfrm>
        </p:spPr>
        <p:txBody>
          <a:bodyPr/>
          <a:lstStyle/>
          <a:p>
            <a:r>
              <a:rPr lang="en-US"/>
              <a:t>Oregon</a:t>
            </a:r>
            <a:r>
              <a:rPr lang="en-CA"/>
              <a:t> </a:t>
            </a:r>
            <a:r>
              <a:rPr lang="en-CA" dirty="0"/>
              <a:t>Boat Registration</a:t>
            </a:r>
            <a:endParaRPr lang="en-CA" b="0" dirty="0"/>
          </a:p>
        </p:txBody>
      </p:sp>
      <p:pic>
        <p:nvPicPr>
          <p:cNvPr id="4" name="Picture 7">
            <a:extLst>
              <a:ext uri="{FF2B5EF4-FFF2-40B4-BE49-F238E27FC236}">
                <a16:creationId xmlns:a16="http://schemas.microsoft.com/office/drawing/2014/main" id="{B04CE269-283D-49DC-9035-306E8B7505A3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>
          <a:xfrm>
            <a:off x="7788742" y="187275"/>
            <a:ext cx="4206240" cy="1261872"/>
          </a:xfrm>
          <a:prstGeom prst="rect">
            <a:avLst/>
          </a:prstGeom>
        </p:spPr>
      </p:pic>
      <p:sp>
        <p:nvSpPr>
          <p:cNvPr id="5" name="TextBox 10">
            <a:extLst>
              <a:ext uri="{FF2B5EF4-FFF2-40B4-BE49-F238E27FC236}">
                <a16:creationId xmlns:a16="http://schemas.microsoft.com/office/drawing/2014/main" id="{B59F3E54-2544-4971-B2FB-06D2FFFA6DE9}"/>
              </a:ext>
            </a:extLst>
          </p:cNvPr>
          <p:cNvSpPr txBox="1"/>
          <p:nvPr/>
        </p:nvSpPr>
        <p:spPr>
          <a:xfrm>
            <a:off x="450574" y="6410812"/>
            <a:ext cx="3386760" cy="282129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r">
              <a:lnSpc>
                <a:spcPts val="2239"/>
              </a:lnSpc>
              <a:spcBef>
                <a:spcPct val="0"/>
              </a:spcBef>
            </a:pPr>
            <a:r>
              <a:rPr lang="en-US" sz="1599" spc="47" dirty="0">
                <a:latin typeface="Overpass Light"/>
              </a:rPr>
              <a:t>BOAT ALERT HISTORY REPORTS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2143954" y="5408136"/>
            <a:ext cx="7511993" cy="40640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sz="2000"/>
              <a:t>OR </a:t>
            </a:r>
            <a:r>
              <a:rPr lang="en-CA" sz="2000" dirty="0"/>
              <a:t>Boat Registration Search – Visit our blog for more details</a:t>
            </a:r>
          </a:p>
        </p:txBody>
      </p:sp>
    </p:spTree>
    <p:extLst>
      <p:ext uri="{BB962C8B-B14F-4D97-AF65-F5344CB8AC3E}">
        <p14:creationId xmlns:p14="http://schemas.microsoft.com/office/powerpoint/2010/main" val="412593371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22B2E06-9B17-4907-8263-3F16072AA97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96696" y="373750"/>
            <a:ext cx="9038849" cy="1295976"/>
          </a:xfrm>
        </p:spPr>
        <p:txBody>
          <a:bodyPr/>
          <a:lstStyle/>
          <a:p>
            <a:pPr algn="ctr"/>
            <a:r>
              <a:rPr lang="en-CA" sz="3200" b="0" dirty="0"/>
              <a:t>Boaters should know about registration requirements, recording methods, and title search guidelines for the </a:t>
            </a:r>
            <a:r>
              <a:rPr lang="en-CA" sz="3200" b="0" u="sng" dirty="0"/>
              <a:t>State </a:t>
            </a:r>
            <a:r>
              <a:rPr lang="en-CA" sz="3200" b="0" u="sng"/>
              <a:t>of Oregon</a:t>
            </a:r>
            <a:endParaRPr lang="en-US" sz="3200" dirty="0"/>
          </a:p>
        </p:txBody>
      </p:sp>
      <p:pic>
        <p:nvPicPr>
          <p:cNvPr id="22" name="Picture 7">
            <a:extLst>
              <a:ext uri="{FF2B5EF4-FFF2-40B4-BE49-F238E27FC236}">
                <a16:creationId xmlns:a16="http://schemas.microsoft.com/office/drawing/2014/main" id="{34B8402C-6311-46D3-B38B-8FDA5C084446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>
          <a:xfrm>
            <a:off x="9463705" y="204835"/>
            <a:ext cx="2425259" cy="727578"/>
          </a:xfrm>
          <a:prstGeom prst="rect">
            <a:avLst/>
          </a:prstGeom>
        </p:spPr>
      </p:pic>
      <p:sp>
        <p:nvSpPr>
          <p:cNvPr id="23" name="TextBox 10">
            <a:extLst>
              <a:ext uri="{FF2B5EF4-FFF2-40B4-BE49-F238E27FC236}">
                <a16:creationId xmlns:a16="http://schemas.microsoft.com/office/drawing/2014/main" id="{BEAA3C9E-1038-4AF9-BA8B-AFCB370933A4}"/>
              </a:ext>
            </a:extLst>
          </p:cNvPr>
          <p:cNvSpPr txBox="1"/>
          <p:nvPr/>
        </p:nvSpPr>
        <p:spPr>
          <a:xfrm>
            <a:off x="450574" y="6410812"/>
            <a:ext cx="3386760" cy="260199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r">
              <a:lnSpc>
                <a:spcPts val="2239"/>
              </a:lnSpc>
              <a:spcBef>
                <a:spcPct val="0"/>
              </a:spcBef>
            </a:pPr>
            <a:r>
              <a:rPr lang="en-US" sz="1599" spc="47" dirty="0">
                <a:latin typeface="Overpass Light"/>
              </a:rPr>
              <a:t>BOAT ALERT HISTORY REPORT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450575" y="2425700"/>
            <a:ext cx="11438390" cy="26619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Wingdings" panose="05000000000000000000" pitchFamily="2" charset="2"/>
              <a:buChar char="v"/>
            </a:pPr>
            <a:r>
              <a:rPr lang="en-CA" sz="2800" dirty="0"/>
              <a:t>Some states have titling for boats and others do not</a:t>
            </a:r>
            <a:r>
              <a:rPr lang="en-CA" sz="2800"/>
              <a:t>. Oregon does issue both titles and registration stickers for boats</a:t>
            </a:r>
            <a:endParaRPr lang="en-CA" sz="2800" dirty="0"/>
          </a:p>
          <a:p>
            <a:pPr marL="457200" indent="-457200">
              <a:buFont typeface="Wingdings" panose="05000000000000000000" pitchFamily="2" charset="2"/>
              <a:buChar char="v"/>
            </a:pPr>
            <a:r>
              <a:rPr lang="en-CA" sz="2800" dirty="0"/>
              <a:t>Go to </a:t>
            </a:r>
            <a:r>
              <a:rPr lang="en-CA" sz="2800"/>
              <a:t>the Oregon State Marine Board (OMSB) </a:t>
            </a:r>
            <a:r>
              <a:rPr lang="en-CA" sz="2800" dirty="0"/>
              <a:t>to get these</a:t>
            </a:r>
          </a:p>
          <a:p>
            <a:pPr marL="457200" indent="-457200">
              <a:buFont typeface="Wingdings" panose="05000000000000000000" pitchFamily="2" charset="2"/>
              <a:buChar char="v"/>
            </a:pPr>
            <a:r>
              <a:rPr lang="en-CA" sz="2800" dirty="0"/>
              <a:t>Boat Registration Numbers </a:t>
            </a:r>
            <a:r>
              <a:rPr lang="en-CA" sz="2800"/>
              <a:t>in Oregon </a:t>
            </a:r>
            <a:r>
              <a:rPr lang="en-CA" sz="2800" dirty="0"/>
              <a:t>start with the </a:t>
            </a:r>
            <a:r>
              <a:rPr lang="en-CA" sz="2800"/>
              <a:t>letters “</a:t>
            </a:r>
            <a:r>
              <a:rPr lang="en-CA" sz="2800" b="1" u="sng"/>
              <a:t>OR</a:t>
            </a:r>
            <a:r>
              <a:rPr lang="en-CA" sz="2800"/>
              <a:t>”</a:t>
            </a:r>
            <a:endParaRPr lang="en-CA" sz="2800" dirty="0"/>
          </a:p>
          <a:p>
            <a:pPr marL="457200" indent="-457200">
              <a:buFont typeface="Wingdings" panose="05000000000000000000" pitchFamily="2" charset="2"/>
              <a:buChar char="v"/>
            </a:pPr>
            <a:r>
              <a:rPr lang="en-CA" sz="2800" dirty="0"/>
              <a:t>The Reg. No. must be displayed on the hull with a registration sticker</a:t>
            </a:r>
          </a:p>
        </p:txBody>
      </p:sp>
    </p:spTree>
    <p:extLst>
      <p:ext uri="{BB962C8B-B14F-4D97-AF65-F5344CB8AC3E}">
        <p14:creationId xmlns:p14="http://schemas.microsoft.com/office/powerpoint/2010/main" val="241617573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22B2E06-9B17-4907-8263-3F16072AA97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0200" y="398216"/>
            <a:ext cx="5842000" cy="1068393"/>
          </a:xfrm>
        </p:spPr>
        <p:txBody>
          <a:bodyPr/>
          <a:lstStyle/>
          <a:p>
            <a:pPr algn="ctr"/>
            <a:r>
              <a:rPr lang="en-US" dirty="0"/>
              <a:t>State Reg. No.</a:t>
            </a:r>
          </a:p>
        </p:txBody>
      </p:sp>
      <p:pic>
        <p:nvPicPr>
          <p:cNvPr id="22" name="Picture 7">
            <a:extLst>
              <a:ext uri="{FF2B5EF4-FFF2-40B4-BE49-F238E27FC236}">
                <a16:creationId xmlns:a16="http://schemas.microsoft.com/office/drawing/2014/main" id="{34B8402C-6311-46D3-B38B-8FDA5C084446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>
          <a:xfrm>
            <a:off x="9463705" y="204835"/>
            <a:ext cx="2425259" cy="727578"/>
          </a:xfrm>
          <a:prstGeom prst="rect">
            <a:avLst/>
          </a:prstGeom>
        </p:spPr>
      </p:pic>
      <p:sp>
        <p:nvSpPr>
          <p:cNvPr id="23" name="TextBox 10">
            <a:extLst>
              <a:ext uri="{FF2B5EF4-FFF2-40B4-BE49-F238E27FC236}">
                <a16:creationId xmlns:a16="http://schemas.microsoft.com/office/drawing/2014/main" id="{BEAA3C9E-1038-4AF9-BA8B-AFCB370933A4}"/>
              </a:ext>
            </a:extLst>
          </p:cNvPr>
          <p:cNvSpPr txBox="1"/>
          <p:nvPr/>
        </p:nvSpPr>
        <p:spPr>
          <a:xfrm>
            <a:off x="450574" y="6410812"/>
            <a:ext cx="3386760" cy="260199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r">
              <a:lnSpc>
                <a:spcPts val="2239"/>
              </a:lnSpc>
              <a:spcBef>
                <a:spcPct val="0"/>
              </a:spcBef>
            </a:pPr>
            <a:r>
              <a:rPr lang="en-US" sz="1599" spc="47" dirty="0">
                <a:latin typeface="Overpass Light"/>
              </a:rPr>
              <a:t>BOAT ALERT HISTORY REPORT</a:t>
            </a:r>
          </a:p>
        </p:txBody>
      </p:sp>
      <p:pic>
        <p:nvPicPr>
          <p:cNvPr id="1026" name="Picture 2" descr="California Boat Registration History Report by boat-alert.com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28875" y="2479675"/>
            <a:ext cx="6857030" cy="220964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Rectangle 2"/>
          <p:cNvSpPr/>
          <p:nvPr/>
        </p:nvSpPr>
        <p:spPr>
          <a:xfrm>
            <a:off x="596900" y="5139035"/>
            <a:ext cx="10079434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CA" sz="2400" dirty="0"/>
              <a:t>Not to be confused with the HIN Number. </a:t>
            </a:r>
          </a:p>
        </p:txBody>
      </p:sp>
    </p:spTree>
    <p:extLst>
      <p:ext uri="{BB962C8B-B14F-4D97-AF65-F5344CB8AC3E}">
        <p14:creationId xmlns:p14="http://schemas.microsoft.com/office/powerpoint/2010/main" val="55172795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HULL ID Number location</a:t>
            </a:r>
            <a:endParaRPr lang="en-CA" dirty="0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F802675D-1E24-4706-BC00-1ED8F343DA80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t="27265" r="45248"/>
          <a:stretch/>
        </p:blipFill>
        <p:spPr>
          <a:xfrm>
            <a:off x="2077396" y="2135658"/>
            <a:ext cx="5791200" cy="3993680"/>
          </a:xfrm>
          <a:prstGeom prst="rect">
            <a:avLst/>
          </a:prstGeom>
        </p:spPr>
      </p:pic>
      <p:sp>
        <p:nvSpPr>
          <p:cNvPr id="4" name="Oval 3">
            <a:extLst>
              <a:ext uri="{FF2B5EF4-FFF2-40B4-BE49-F238E27FC236}">
                <a16:creationId xmlns:a16="http://schemas.microsoft.com/office/drawing/2014/main" id="{5D6AF5BE-0050-4E61-93A8-7567EA932582}"/>
              </a:ext>
            </a:extLst>
          </p:cNvPr>
          <p:cNvSpPr/>
          <p:nvPr/>
        </p:nvSpPr>
        <p:spPr>
          <a:xfrm>
            <a:off x="6630504" y="4293703"/>
            <a:ext cx="583096" cy="556593"/>
          </a:xfrm>
          <a:prstGeom prst="ellipse">
            <a:avLst/>
          </a:prstGeom>
          <a:noFill/>
          <a:ln w="38100"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Rectangle 4"/>
          <p:cNvSpPr/>
          <p:nvPr/>
        </p:nvSpPr>
        <p:spPr>
          <a:xfrm>
            <a:off x="7868596" y="3652511"/>
            <a:ext cx="4165600" cy="22961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CA" sz="2400" dirty="0"/>
              <a:t>A “State assigned” hull ID would have the </a:t>
            </a:r>
            <a:r>
              <a:rPr lang="en-CA" sz="2400"/>
              <a:t>letters “</a:t>
            </a:r>
            <a:r>
              <a:rPr lang="en-CA" sz="2400" b="1" u="sng"/>
              <a:t>OR</a:t>
            </a:r>
            <a:r>
              <a:rPr lang="en-CA" sz="2400" b="1"/>
              <a:t>Z</a:t>
            </a:r>
            <a:r>
              <a:rPr lang="en-CA" sz="2400" dirty="0"/>
              <a:t>” in its 12 character HIN. All others would have the manufacturer code instead.</a:t>
            </a:r>
          </a:p>
        </p:txBody>
      </p:sp>
    </p:spTree>
    <p:extLst>
      <p:ext uri="{BB962C8B-B14F-4D97-AF65-F5344CB8AC3E}">
        <p14:creationId xmlns:p14="http://schemas.microsoft.com/office/powerpoint/2010/main" val="193621070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3600" dirty="0"/>
              <a:t>Liens </a:t>
            </a:r>
            <a:r>
              <a:rPr lang="en-US" sz="3600"/>
              <a:t>In Oregon</a:t>
            </a:r>
            <a:endParaRPr lang="en-CA" sz="3600" dirty="0"/>
          </a:p>
        </p:txBody>
      </p:sp>
      <p:pic>
        <p:nvPicPr>
          <p:cNvPr id="4" name="Picture 7">
            <a:extLst>
              <a:ext uri="{FF2B5EF4-FFF2-40B4-BE49-F238E27FC236}">
                <a16:creationId xmlns:a16="http://schemas.microsoft.com/office/drawing/2014/main" id="{34B8402C-6311-46D3-B38B-8FDA5C084446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>
          <a:xfrm>
            <a:off x="9463705" y="204835"/>
            <a:ext cx="2425259" cy="727578"/>
          </a:xfrm>
          <a:prstGeom prst="rect">
            <a:avLst/>
          </a:prstGeom>
        </p:spPr>
      </p:pic>
      <p:sp>
        <p:nvSpPr>
          <p:cNvPr id="5" name="Rectangle 4"/>
          <p:cNvSpPr/>
          <p:nvPr/>
        </p:nvSpPr>
        <p:spPr>
          <a:xfrm>
            <a:off x="431800" y="2489200"/>
            <a:ext cx="11457164" cy="308864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57200" indent="-457200">
              <a:buFont typeface="Wingdings" panose="05000000000000000000" pitchFamily="2" charset="2"/>
              <a:buChar char="v"/>
            </a:pPr>
            <a:r>
              <a:rPr lang="en-CA" sz="2800"/>
              <a:t>Liens are recorded with the Oregon State Marine Board (OMSB)</a:t>
            </a:r>
            <a:endParaRPr lang="en-CA" sz="2800" dirty="0"/>
          </a:p>
          <a:p>
            <a:pPr marL="457200" indent="-457200">
              <a:buFont typeface="Wingdings" panose="05000000000000000000" pitchFamily="2" charset="2"/>
              <a:buChar char="v"/>
            </a:pPr>
            <a:r>
              <a:rPr lang="en-CA" sz="2800" dirty="0"/>
              <a:t>Look for these on the registration certificate and title before you buy a pre-owned boat</a:t>
            </a:r>
          </a:p>
          <a:p>
            <a:pPr marL="457200" indent="-457200">
              <a:buFont typeface="Wingdings" panose="05000000000000000000" pitchFamily="2" charset="2"/>
              <a:buChar char="v"/>
            </a:pPr>
            <a:r>
              <a:rPr lang="en-CA" sz="2800" dirty="0"/>
              <a:t>If the vessel is USCG documented, a lender’s security interests will be recorded with the National Vessel Documentation Center (NVDC) (ordered at </a:t>
            </a:r>
            <a:r>
              <a:rPr lang="en-CA" sz="2800" b="1" dirty="0"/>
              <a:t>boat-abstract.com</a:t>
            </a:r>
            <a:r>
              <a:rPr lang="en-CA" sz="2800" dirty="0"/>
              <a:t>)</a:t>
            </a:r>
          </a:p>
        </p:txBody>
      </p:sp>
    </p:spTree>
    <p:extLst>
      <p:ext uri="{BB962C8B-B14F-4D97-AF65-F5344CB8AC3E}">
        <p14:creationId xmlns:p14="http://schemas.microsoft.com/office/powerpoint/2010/main" val="294192137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22B2E06-9B17-4907-8263-3F16072AA97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568624"/>
            <a:ext cx="9672063" cy="1068393"/>
          </a:xfrm>
        </p:spPr>
        <p:txBody>
          <a:bodyPr/>
          <a:lstStyle/>
          <a:p>
            <a:pPr algn="ctr"/>
            <a:r>
              <a:rPr lang="en-CA" dirty="0"/>
              <a:t>Boat Registration Lookup </a:t>
            </a:r>
            <a:r>
              <a:rPr lang="en-CA"/>
              <a:t>In Oregon</a:t>
            </a:r>
            <a:endParaRPr lang="en-US" dirty="0"/>
          </a:p>
        </p:txBody>
      </p:sp>
      <p:pic>
        <p:nvPicPr>
          <p:cNvPr id="22" name="Picture 7">
            <a:extLst>
              <a:ext uri="{FF2B5EF4-FFF2-40B4-BE49-F238E27FC236}">
                <a16:creationId xmlns:a16="http://schemas.microsoft.com/office/drawing/2014/main" id="{34B8402C-6311-46D3-B38B-8FDA5C084446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>
          <a:xfrm>
            <a:off x="9463705" y="204835"/>
            <a:ext cx="2425259" cy="727578"/>
          </a:xfrm>
          <a:prstGeom prst="rect">
            <a:avLst/>
          </a:prstGeom>
        </p:spPr>
      </p:pic>
      <p:sp>
        <p:nvSpPr>
          <p:cNvPr id="23" name="TextBox 10">
            <a:extLst>
              <a:ext uri="{FF2B5EF4-FFF2-40B4-BE49-F238E27FC236}">
                <a16:creationId xmlns:a16="http://schemas.microsoft.com/office/drawing/2014/main" id="{BEAA3C9E-1038-4AF9-BA8B-AFCB370933A4}"/>
              </a:ext>
            </a:extLst>
          </p:cNvPr>
          <p:cNvSpPr txBox="1"/>
          <p:nvPr/>
        </p:nvSpPr>
        <p:spPr>
          <a:xfrm>
            <a:off x="450574" y="6410812"/>
            <a:ext cx="3386760" cy="260199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r">
              <a:lnSpc>
                <a:spcPts val="2239"/>
              </a:lnSpc>
              <a:spcBef>
                <a:spcPct val="0"/>
              </a:spcBef>
            </a:pPr>
            <a:r>
              <a:rPr lang="en-US" sz="1599" spc="47" dirty="0">
                <a:latin typeface="Overpass Light"/>
              </a:rPr>
              <a:t>BOAT ALERT HISTORY REPORT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48B41C4D-CC64-42AC-8C55-53D4C36DC526}"/>
              </a:ext>
            </a:extLst>
          </p:cNvPr>
          <p:cNvSpPr txBox="1"/>
          <p:nvPr/>
        </p:nvSpPr>
        <p:spPr>
          <a:xfrm>
            <a:off x="546100" y="2419596"/>
            <a:ext cx="11342864" cy="439794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71500" indent="-571500">
              <a:lnSpc>
                <a:spcPct val="150000"/>
              </a:lnSpc>
              <a:buFont typeface="Wingdings" panose="05000000000000000000" pitchFamily="2" charset="2"/>
              <a:buChar char="v"/>
            </a:pPr>
            <a:r>
              <a:rPr lang="en-CA" sz="3200" b="1" dirty="0"/>
              <a:t>Boat title and registration records </a:t>
            </a:r>
            <a:r>
              <a:rPr lang="en-CA" sz="3200" b="1"/>
              <a:t>in Oregon</a:t>
            </a:r>
            <a:r>
              <a:rPr lang="en-CA" sz="3200"/>
              <a:t> </a:t>
            </a:r>
            <a:r>
              <a:rPr lang="en-CA" sz="3200" dirty="0"/>
              <a:t>are maintained by </a:t>
            </a:r>
            <a:r>
              <a:rPr lang="en-CA" sz="3200"/>
              <a:t>the Oregon State Marine Board (OMSB). </a:t>
            </a:r>
            <a:endParaRPr lang="en-CA" sz="3200" dirty="0"/>
          </a:p>
          <a:p>
            <a:pPr marL="571500" indent="-571500">
              <a:lnSpc>
                <a:spcPct val="150000"/>
              </a:lnSpc>
              <a:buFont typeface="Wingdings" panose="05000000000000000000" pitchFamily="2" charset="2"/>
              <a:buChar char="v"/>
            </a:pPr>
            <a:r>
              <a:rPr lang="en-CA" sz="3200"/>
              <a:t>They don’t have a website to search HIN number for free but you can get this data in your Boat-Alert.com report.</a:t>
            </a:r>
            <a:endParaRPr lang="en-US" sz="3000" dirty="0"/>
          </a:p>
        </p:txBody>
      </p:sp>
    </p:spTree>
    <p:extLst>
      <p:ext uri="{BB962C8B-B14F-4D97-AF65-F5344CB8AC3E}">
        <p14:creationId xmlns:p14="http://schemas.microsoft.com/office/powerpoint/2010/main" val="161444998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22B2E06-9B17-4907-8263-3F16072AA97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568624"/>
            <a:ext cx="9672063" cy="1068393"/>
          </a:xfrm>
        </p:spPr>
        <p:txBody>
          <a:bodyPr/>
          <a:lstStyle/>
          <a:p>
            <a:pPr algn="ctr"/>
            <a:r>
              <a:rPr lang="en-CA" dirty="0"/>
              <a:t>Titling Requirement and Fees</a:t>
            </a:r>
            <a:endParaRPr lang="en-US" dirty="0"/>
          </a:p>
        </p:txBody>
      </p:sp>
      <p:pic>
        <p:nvPicPr>
          <p:cNvPr id="22" name="Picture 7">
            <a:extLst>
              <a:ext uri="{FF2B5EF4-FFF2-40B4-BE49-F238E27FC236}">
                <a16:creationId xmlns:a16="http://schemas.microsoft.com/office/drawing/2014/main" id="{34B8402C-6311-46D3-B38B-8FDA5C084446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>
          <a:xfrm>
            <a:off x="9463705" y="204835"/>
            <a:ext cx="2425259" cy="727578"/>
          </a:xfrm>
          <a:prstGeom prst="rect">
            <a:avLst/>
          </a:prstGeom>
        </p:spPr>
      </p:pic>
      <p:sp>
        <p:nvSpPr>
          <p:cNvPr id="23" name="TextBox 10">
            <a:extLst>
              <a:ext uri="{FF2B5EF4-FFF2-40B4-BE49-F238E27FC236}">
                <a16:creationId xmlns:a16="http://schemas.microsoft.com/office/drawing/2014/main" id="{BEAA3C9E-1038-4AF9-BA8B-AFCB370933A4}"/>
              </a:ext>
            </a:extLst>
          </p:cNvPr>
          <p:cNvSpPr txBox="1"/>
          <p:nvPr/>
        </p:nvSpPr>
        <p:spPr>
          <a:xfrm>
            <a:off x="450574" y="6410812"/>
            <a:ext cx="3386760" cy="260199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r">
              <a:lnSpc>
                <a:spcPts val="2239"/>
              </a:lnSpc>
              <a:spcBef>
                <a:spcPct val="0"/>
              </a:spcBef>
            </a:pPr>
            <a:r>
              <a:rPr lang="en-US" sz="1599" spc="47" dirty="0">
                <a:latin typeface="Overpass Light"/>
              </a:rPr>
              <a:t>BOAT ALERT HISTORY REPORT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48B41C4D-CC64-42AC-8C55-53D4C36DC526}"/>
              </a:ext>
            </a:extLst>
          </p:cNvPr>
          <p:cNvSpPr txBox="1"/>
          <p:nvPr/>
        </p:nvSpPr>
        <p:spPr>
          <a:xfrm>
            <a:off x="546100" y="2419596"/>
            <a:ext cx="11342864" cy="22018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71500" indent="-571500">
              <a:lnSpc>
                <a:spcPct val="150000"/>
              </a:lnSpc>
              <a:buFont typeface="Wingdings" panose="05000000000000000000" pitchFamily="2" charset="2"/>
              <a:buChar char="v"/>
            </a:pPr>
            <a:r>
              <a:rPr lang="en-CA" sz="3200" b="1" dirty="0"/>
              <a:t>Titling REQUIRED</a:t>
            </a:r>
            <a:r>
              <a:rPr lang="en-CA" sz="3200" b="1"/>
              <a:t>: Yes</a:t>
            </a:r>
            <a:endParaRPr lang="en-CA" sz="3200" b="1" dirty="0"/>
          </a:p>
          <a:p>
            <a:pPr marL="571500" indent="-571500">
              <a:lnSpc>
                <a:spcPct val="150000"/>
              </a:lnSpc>
              <a:buFont typeface="Wingdings" panose="05000000000000000000" pitchFamily="2" charset="2"/>
              <a:buChar char="v"/>
            </a:pPr>
            <a:r>
              <a:rPr lang="en-CA" sz="3200" b="1" dirty="0"/>
              <a:t>EFFECTIVE DATE </a:t>
            </a:r>
            <a:r>
              <a:rPr lang="en-CA" sz="3200" b="1"/>
              <a:t>: 1/1/1959</a:t>
            </a:r>
            <a:endParaRPr lang="en-CA" sz="3200" b="1" dirty="0"/>
          </a:p>
          <a:p>
            <a:pPr marL="571500" indent="-571500">
              <a:lnSpc>
                <a:spcPct val="150000"/>
              </a:lnSpc>
              <a:buFont typeface="Wingdings" panose="05000000000000000000" pitchFamily="2" charset="2"/>
              <a:buChar char="v"/>
            </a:pPr>
            <a:r>
              <a:rPr lang="en-CA" sz="3200" b="1" dirty="0"/>
              <a:t>Fee</a:t>
            </a:r>
            <a:r>
              <a:rPr lang="en-CA" sz="3200" b="1"/>
              <a:t>: 75 dollars </a:t>
            </a:r>
            <a:r>
              <a:rPr lang="en-CA" sz="2000" dirty="0"/>
              <a:t>(often changes with length of boat)</a:t>
            </a:r>
            <a:endParaRPr lang="en-US" sz="3000" dirty="0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2E974499-BC44-4DBC-9BBB-82F961FBC1E3}"/>
              </a:ext>
            </a:extLst>
          </p:cNvPr>
          <p:cNvSpPr txBox="1"/>
          <p:nvPr/>
        </p:nvSpPr>
        <p:spPr>
          <a:xfrm>
            <a:off x="450574" y="5039637"/>
            <a:ext cx="10011238" cy="528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sz="2800"/>
              <a:t>This state has not yet enacted UCOTVA</a:t>
            </a:r>
            <a:endParaRPr lang="en-CA" sz="2800" dirty="0"/>
          </a:p>
        </p:txBody>
      </p:sp>
    </p:spTree>
    <p:extLst>
      <p:ext uri="{BB962C8B-B14F-4D97-AF65-F5344CB8AC3E}">
        <p14:creationId xmlns:p14="http://schemas.microsoft.com/office/powerpoint/2010/main" val="400857073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22B2E06-9B17-4907-8263-3F16072AA97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9026" y="522439"/>
            <a:ext cx="7587974" cy="1068393"/>
          </a:xfrm>
        </p:spPr>
        <p:txBody>
          <a:bodyPr/>
          <a:lstStyle/>
          <a:p>
            <a:pPr algn="ctr"/>
            <a:r>
              <a:rPr lang="en-US" dirty="0"/>
              <a:t>About Boat-Alert.com</a:t>
            </a:r>
          </a:p>
        </p:txBody>
      </p:sp>
      <p:pic>
        <p:nvPicPr>
          <p:cNvPr id="22" name="Picture 7">
            <a:extLst>
              <a:ext uri="{FF2B5EF4-FFF2-40B4-BE49-F238E27FC236}">
                <a16:creationId xmlns:a16="http://schemas.microsoft.com/office/drawing/2014/main" id="{34B8402C-6311-46D3-B38B-8FDA5C084446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>
          <a:xfrm>
            <a:off x="9463705" y="204835"/>
            <a:ext cx="2425259" cy="727578"/>
          </a:xfrm>
          <a:prstGeom prst="rect">
            <a:avLst/>
          </a:prstGeom>
        </p:spPr>
      </p:pic>
      <p:sp>
        <p:nvSpPr>
          <p:cNvPr id="23" name="TextBox 10">
            <a:extLst>
              <a:ext uri="{FF2B5EF4-FFF2-40B4-BE49-F238E27FC236}">
                <a16:creationId xmlns:a16="http://schemas.microsoft.com/office/drawing/2014/main" id="{BEAA3C9E-1038-4AF9-BA8B-AFCB370933A4}"/>
              </a:ext>
            </a:extLst>
          </p:cNvPr>
          <p:cNvSpPr txBox="1"/>
          <p:nvPr/>
        </p:nvSpPr>
        <p:spPr>
          <a:xfrm>
            <a:off x="3479524" y="5966312"/>
            <a:ext cx="5200926" cy="282129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2239"/>
              </a:lnSpc>
              <a:spcBef>
                <a:spcPct val="0"/>
              </a:spcBef>
            </a:pPr>
            <a:r>
              <a:rPr lang="en-US" sz="1599" b="1" i="1" spc="47" dirty="0">
                <a:latin typeface="Overpass Light"/>
              </a:rPr>
              <a:t>BOAT-ALERT – The Carfax for Boats</a:t>
            </a:r>
          </a:p>
        </p:txBody>
      </p:sp>
      <p:sp>
        <p:nvSpPr>
          <p:cNvPr id="3" name="Rectangle 2"/>
          <p:cNvSpPr/>
          <p:nvPr/>
        </p:nvSpPr>
        <p:spPr>
          <a:xfrm>
            <a:off x="450574" y="2603838"/>
            <a:ext cx="11258826" cy="310854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>
              <a:buFont typeface="Wingdings" panose="05000000000000000000" pitchFamily="2" charset="2"/>
              <a:buChar char="v"/>
            </a:pPr>
            <a:r>
              <a:rPr lang="en-CA" sz="2800" dirty="0"/>
              <a:t>The Boat-Alert.com database combines tens of nationwide databases into a single place so you can search in a matter of minutes.</a:t>
            </a:r>
          </a:p>
          <a:p>
            <a:pPr marL="342900" indent="-342900">
              <a:buFont typeface="Wingdings" panose="05000000000000000000" pitchFamily="2" charset="2"/>
              <a:buChar char="v"/>
            </a:pPr>
            <a:r>
              <a:rPr lang="en-CA" sz="2800" dirty="0"/>
              <a:t>These include records for stolen boats, marine lien claims, boating accidents, pollution incidents, auctioned boats, factory recalls, and boat manufacturers.</a:t>
            </a:r>
          </a:p>
          <a:p>
            <a:pPr marL="342900" indent="-342900">
              <a:buFont typeface="Wingdings" panose="05000000000000000000" pitchFamily="2" charset="2"/>
              <a:buChar char="v"/>
            </a:pPr>
            <a:r>
              <a:rPr lang="en-CA" sz="2800" dirty="0"/>
              <a:t>Some States will give more data than others.</a:t>
            </a:r>
          </a:p>
        </p:txBody>
      </p:sp>
    </p:spTree>
    <p:extLst>
      <p:ext uri="{BB962C8B-B14F-4D97-AF65-F5344CB8AC3E}">
        <p14:creationId xmlns:p14="http://schemas.microsoft.com/office/powerpoint/2010/main" val="33482658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D23400-64C4-44F4-8F81-93B01A5B57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497497" y="2671972"/>
            <a:ext cx="3513245" cy="1514056"/>
          </a:xfrm>
        </p:spPr>
        <p:txBody>
          <a:bodyPr/>
          <a:lstStyle/>
          <a:p>
            <a:r>
              <a:rPr lang="en-US" sz="4400" dirty="0"/>
              <a:t>Thank you for listening!</a:t>
            </a:r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BFF08F0C-2E5D-4B34-A40D-4AC8D9FD3129}"/>
              </a:ext>
            </a:extLst>
          </p:cNvPr>
          <p:cNvGrpSpPr/>
          <p:nvPr/>
        </p:nvGrpSpPr>
        <p:grpSpPr>
          <a:xfrm>
            <a:off x="6572319" y="881613"/>
            <a:ext cx="5037245" cy="3679740"/>
            <a:chOff x="1021771" y="3538395"/>
            <a:chExt cx="5947420" cy="4813213"/>
          </a:xfrm>
        </p:grpSpPr>
        <p:grpSp>
          <p:nvGrpSpPr>
            <p:cNvPr id="5" name="Group 4">
              <a:extLst>
                <a:ext uri="{FF2B5EF4-FFF2-40B4-BE49-F238E27FC236}">
                  <a16:creationId xmlns:a16="http://schemas.microsoft.com/office/drawing/2014/main" id="{903D295A-8233-4634-B70B-53BFD1CC5F13}"/>
                </a:ext>
              </a:extLst>
            </p:cNvPr>
            <p:cNvGrpSpPr/>
            <p:nvPr/>
          </p:nvGrpSpPr>
          <p:grpSpPr>
            <a:xfrm>
              <a:off x="1021771" y="5180690"/>
              <a:ext cx="5947419" cy="3170918"/>
              <a:chOff x="-9240" y="156378"/>
              <a:chExt cx="7929893" cy="4191256"/>
            </a:xfrm>
          </p:grpSpPr>
          <p:sp>
            <p:nvSpPr>
              <p:cNvPr id="8" name="TextBox 5">
                <a:extLst>
                  <a:ext uri="{FF2B5EF4-FFF2-40B4-BE49-F238E27FC236}">
                    <a16:creationId xmlns:a16="http://schemas.microsoft.com/office/drawing/2014/main" id="{36FDE7B1-65DF-4BB5-8C68-D0B7C3FB1241}"/>
                  </a:ext>
                </a:extLst>
              </p:cNvPr>
              <p:cNvSpPr txBox="1"/>
              <p:nvPr/>
            </p:nvSpPr>
            <p:spPr>
              <a:xfrm>
                <a:off x="-9238" y="156378"/>
                <a:ext cx="7929891" cy="608271"/>
              </a:xfrm>
              <a:prstGeom prst="rect">
                <a:avLst/>
              </a:prstGeom>
            </p:spPr>
            <p:txBody>
              <a:bodyPr lIns="0" tIns="0" rIns="0" bIns="0" rtlCol="0" anchor="t">
                <a:spAutoFit/>
              </a:bodyPr>
              <a:lstStyle/>
              <a:p>
                <a:pPr>
                  <a:lnSpc>
                    <a:spcPts val="3919"/>
                  </a:lnSpc>
                  <a:spcBef>
                    <a:spcPct val="0"/>
                  </a:spcBef>
                </a:pPr>
                <a:r>
                  <a:rPr lang="en-US" u="sng" spc="84" dirty="0">
                    <a:latin typeface="Overpass Light Italics"/>
                  </a:rPr>
                  <a:t>Website</a:t>
                </a:r>
              </a:p>
            </p:txBody>
          </p:sp>
          <p:sp>
            <p:nvSpPr>
              <p:cNvPr id="9" name="TextBox 6">
                <a:extLst>
                  <a:ext uri="{FF2B5EF4-FFF2-40B4-BE49-F238E27FC236}">
                    <a16:creationId xmlns:a16="http://schemas.microsoft.com/office/drawing/2014/main" id="{45F6B7B8-516D-4E29-B12C-6019B1C9D44E}"/>
                  </a:ext>
                </a:extLst>
              </p:cNvPr>
              <p:cNvSpPr txBox="1"/>
              <p:nvPr/>
            </p:nvSpPr>
            <p:spPr>
              <a:xfrm>
                <a:off x="-9240" y="771920"/>
                <a:ext cx="7929890" cy="1242840"/>
              </a:xfrm>
              <a:prstGeom prst="rect">
                <a:avLst/>
              </a:prstGeom>
            </p:spPr>
            <p:txBody>
              <a:bodyPr lIns="0" tIns="0" rIns="0" bIns="0" rtlCol="0" anchor="t">
                <a:spAutoFit/>
              </a:bodyPr>
              <a:lstStyle/>
              <a:p>
                <a:pPr>
                  <a:lnSpc>
                    <a:spcPts val="3359"/>
                  </a:lnSpc>
                  <a:spcBef>
                    <a:spcPct val="0"/>
                  </a:spcBef>
                </a:pPr>
                <a:r>
                  <a:rPr lang="en-US" spc="72" dirty="0">
                    <a:latin typeface="Overpass Light"/>
                    <a:hlinkClick r:id="rId3"/>
                  </a:rPr>
                  <a:t>www.boat-alert.com</a:t>
                </a:r>
                <a:endParaRPr lang="en-US" spc="72" dirty="0">
                  <a:latin typeface="Overpass Light"/>
                </a:endParaRPr>
              </a:p>
              <a:p>
                <a:pPr>
                  <a:lnSpc>
                    <a:spcPts val="3359"/>
                  </a:lnSpc>
                  <a:spcBef>
                    <a:spcPct val="0"/>
                  </a:spcBef>
                </a:pPr>
                <a:endParaRPr lang="en-US" spc="72" dirty="0">
                  <a:latin typeface="Overpass Light"/>
                </a:endParaRPr>
              </a:p>
            </p:txBody>
          </p:sp>
          <p:sp>
            <p:nvSpPr>
              <p:cNvPr id="10" name="TextBox 7">
                <a:extLst>
                  <a:ext uri="{FF2B5EF4-FFF2-40B4-BE49-F238E27FC236}">
                    <a16:creationId xmlns:a16="http://schemas.microsoft.com/office/drawing/2014/main" id="{5B59CFF6-315D-4F5E-917C-8AE4B26EA606}"/>
                  </a:ext>
                </a:extLst>
              </p:cNvPr>
              <p:cNvSpPr txBox="1"/>
              <p:nvPr/>
            </p:nvSpPr>
            <p:spPr>
              <a:xfrm>
                <a:off x="-9240" y="1600587"/>
                <a:ext cx="7929890" cy="608271"/>
              </a:xfrm>
              <a:prstGeom prst="rect">
                <a:avLst/>
              </a:prstGeom>
            </p:spPr>
            <p:txBody>
              <a:bodyPr lIns="0" tIns="0" rIns="0" bIns="0" rtlCol="0" anchor="t">
                <a:spAutoFit/>
              </a:bodyPr>
              <a:lstStyle/>
              <a:p>
                <a:pPr>
                  <a:lnSpc>
                    <a:spcPts val="3919"/>
                  </a:lnSpc>
                  <a:spcBef>
                    <a:spcPct val="0"/>
                  </a:spcBef>
                </a:pPr>
                <a:r>
                  <a:rPr lang="en-US" u="sng" spc="84" dirty="0">
                    <a:latin typeface="Overpass Light Italics"/>
                  </a:rPr>
                  <a:t>Email</a:t>
                </a:r>
              </a:p>
            </p:txBody>
          </p:sp>
          <p:sp>
            <p:nvSpPr>
              <p:cNvPr id="11" name="TextBox 8">
                <a:extLst>
                  <a:ext uri="{FF2B5EF4-FFF2-40B4-BE49-F238E27FC236}">
                    <a16:creationId xmlns:a16="http://schemas.microsoft.com/office/drawing/2014/main" id="{FF4EBD65-3949-4652-A248-7E53E1B0D29C}"/>
                  </a:ext>
                </a:extLst>
              </p:cNvPr>
              <p:cNvSpPr txBox="1"/>
              <p:nvPr/>
            </p:nvSpPr>
            <p:spPr>
              <a:xfrm>
                <a:off x="-9240" y="2312269"/>
                <a:ext cx="7929890" cy="541000"/>
              </a:xfrm>
              <a:prstGeom prst="rect">
                <a:avLst/>
              </a:prstGeom>
            </p:spPr>
            <p:txBody>
              <a:bodyPr lIns="0" tIns="0" rIns="0" bIns="0" rtlCol="0" anchor="t">
                <a:spAutoFit/>
              </a:bodyPr>
              <a:lstStyle/>
              <a:p>
                <a:pPr>
                  <a:lnSpc>
                    <a:spcPts val="3359"/>
                  </a:lnSpc>
                  <a:spcBef>
                    <a:spcPct val="0"/>
                  </a:spcBef>
                </a:pPr>
                <a:r>
                  <a:rPr lang="en-US" spc="72" dirty="0" err="1">
                    <a:latin typeface="Overpass Light"/>
                  </a:rPr>
                  <a:t>boatalert</a:t>
                </a:r>
                <a:r>
                  <a:rPr lang="en-US" spc="72" dirty="0">
                    <a:latin typeface="Overpass Light"/>
                  </a:rPr>
                  <a:t>@ </a:t>
                </a:r>
                <a:r>
                  <a:rPr lang="en-US" spc="72" dirty="0" err="1">
                    <a:latin typeface="Overpass Light"/>
                  </a:rPr>
                  <a:t>certifiedreports.zohodesk</a:t>
                </a:r>
                <a:r>
                  <a:rPr lang="en-US" spc="72" dirty="0">
                    <a:latin typeface="Overpass Light"/>
                  </a:rPr>
                  <a:t>. com</a:t>
                </a:r>
              </a:p>
            </p:txBody>
          </p:sp>
          <p:sp>
            <p:nvSpPr>
              <p:cNvPr id="12" name="TextBox 9">
                <a:extLst>
                  <a:ext uri="{FF2B5EF4-FFF2-40B4-BE49-F238E27FC236}">
                    <a16:creationId xmlns:a16="http://schemas.microsoft.com/office/drawing/2014/main" id="{ABDE3269-638B-425E-A278-327D866653EF}"/>
                  </a:ext>
                </a:extLst>
              </p:cNvPr>
              <p:cNvSpPr txBox="1"/>
              <p:nvPr/>
            </p:nvSpPr>
            <p:spPr>
              <a:xfrm>
                <a:off x="-9240" y="3025816"/>
                <a:ext cx="7929890" cy="608271"/>
              </a:xfrm>
              <a:prstGeom prst="rect">
                <a:avLst/>
              </a:prstGeom>
            </p:spPr>
            <p:txBody>
              <a:bodyPr lIns="0" tIns="0" rIns="0" bIns="0" rtlCol="0" anchor="t">
                <a:spAutoFit/>
              </a:bodyPr>
              <a:lstStyle/>
              <a:p>
                <a:pPr>
                  <a:lnSpc>
                    <a:spcPts val="3919"/>
                  </a:lnSpc>
                  <a:spcBef>
                    <a:spcPct val="0"/>
                  </a:spcBef>
                </a:pPr>
                <a:r>
                  <a:rPr lang="en-US" u="sng" spc="84" dirty="0">
                    <a:latin typeface="Overpass Light Italics"/>
                  </a:rPr>
                  <a:t>Contact number</a:t>
                </a:r>
              </a:p>
            </p:txBody>
          </p:sp>
          <p:sp>
            <p:nvSpPr>
              <p:cNvPr id="13" name="TextBox 10">
                <a:extLst>
                  <a:ext uri="{FF2B5EF4-FFF2-40B4-BE49-F238E27FC236}">
                    <a16:creationId xmlns:a16="http://schemas.microsoft.com/office/drawing/2014/main" id="{5949ECB3-8658-4691-93FA-B0F42D02C717}"/>
                  </a:ext>
                </a:extLst>
              </p:cNvPr>
              <p:cNvSpPr txBox="1"/>
              <p:nvPr/>
            </p:nvSpPr>
            <p:spPr>
              <a:xfrm>
                <a:off x="-9240" y="3806634"/>
                <a:ext cx="7929890" cy="541000"/>
              </a:xfrm>
              <a:prstGeom prst="rect">
                <a:avLst/>
              </a:prstGeom>
            </p:spPr>
            <p:txBody>
              <a:bodyPr lIns="0" tIns="0" rIns="0" bIns="0" rtlCol="0" anchor="t">
                <a:spAutoFit/>
              </a:bodyPr>
              <a:lstStyle/>
              <a:p>
                <a:pPr>
                  <a:lnSpc>
                    <a:spcPts val="3359"/>
                  </a:lnSpc>
                  <a:spcBef>
                    <a:spcPct val="0"/>
                  </a:spcBef>
                </a:pPr>
                <a:r>
                  <a:rPr lang="en-US" spc="72" dirty="0">
                    <a:latin typeface="Overpass Light"/>
                  </a:rPr>
                  <a:t>1-855-HIN-ALERT</a:t>
                </a:r>
              </a:p>
            </p:txBody>
          </p:sp>
        </p:grpSp>
        <p:sp>
          <p:nvSpPr>
            <p:cNvPr id="6" name="TextBox 6">
              <a:extLst>
                <a:ext uri="{FF2B5EF4-FFF2-40B4-BE49-F238E27FC236}">
                  <a16:creationId xmlns:a16="http://schemas.microsoft.com/office/drawing/2014/main" id="{FB5210E4-C5A5-4593-952D-B167305B8D74}"/>
                </a:ext>
              </a:extLst>
            </p:cNvPr>
            <p:cNvSpPr txBox="1"/>
            <p:nvPr/>
          </p:nvSpPr>
          <p:spPr>
            <a:xfrm>
              <a:off x="1021773" y="4072619"/>
              <a:ext cx="5947418" cy="409297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>
                <a:lnSpc>
                  <a:spcPts val="3359"/>
                </a:lnSpc>
                <a:spcBef>
                  <a:spcPct val="0"/>
                </a:spcBef>
              </a:pPr>
              <a:endParaRPr lang="en-US" spc="72" dirty="0">
                <a:latin typeface="Overpass Light"/>
              </a:endParaRPr>
            </a:p>
          </p:txBody>
        </p:sp>
        <p:sp>
          <p:nvSpPr>
            <p:cNvPr id="7" name="TextBox 5">
              <a:extLst>
                <a:ext uri="{FF2B5EF4-FFF2-40B4-BE49-F238E27FC236}">
                  <a16:creationId xmlns:a16="http://schemas.microsoft.com/office/drawing/2014/main" id="{9BA08391-D0CD-4902-B7C8-589D85AF6381}"/>
                </a:ext>
              </a:extLst>
            </p:cNvPr>
            <p:cNvSpPr txBox="1"/>
            <p:nvPr/>
          </p:nvSpPr>
          <p:spPr>
            <a:xfrm>
              <a:off x="1021773" y="3538395"/>
              <a:ext cx="5947418" cy="461150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>
                <a:lnSpc>
                  <a:spcPts val="3919"/>
                </a:lnSpc>
                <a:spcBef>
                  <a:spcPct val="0"/>
                </a:spcBef>
              </a:pPr>
              <a:endParaRPr lang="en-US" u="sng" spc="84" dirty="0">
                <a:latin typeface="Overpass Light Italics"/>
              </a:endParaRPr>
            </a:p>
          </p:txBody>
        </p:sp>
      </p:grpSp>
      <p:pic>
        <p:nvPicPr>
          <p:cNvPr id="14" name="Picture 7">
            <a:extLst>
              <a:ext uri="{FF2B5EF4-FFF2-40B4-BE49-F238E27FC236}">
                <a16:creationId xmlns:a16="http://schemas.microsoft.com/office/drawing/2014/main" id="{AEC03ADC-50F9-4D0F-A47D-1854B3BFFC7A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/>
          <a:stretch>
            <a:fillRect/>
          </a:stretch>
        </p:blipFill>
        <p:spPr>
          <a:xfrm>
            <a:off x="9463705" y="204835"/>
            <a:ext cx="2425259" cy="727578"/>
          </a:xfrm>
          <a:prstGeom prst="rect">
            <a:avLst/>
          </a:prstGeom>
        </p:spPr>
      </p:pic>
      <p:sp>
        <p:nvSpPr>
          <p:cNvPr id="15" name="TextBox 10">
            <a:extLst>
              <a:ext uri="{FF2B5EF4-FFF2-40B4-BE49-F238E27FC236}">
                <a16:creationId xmlns:a16="http://schemas.microsoft.com/office/drawing/2014/main" id="{6F3489BA-7879-4D88-AF7B-8179A9BA5ABC}"/>
              </a:ext>
            </a:extLst>
          </p:cNvPr>
          <p:cNvSpPr txBox="1"/>
          <p:nvPr/>
        </p:nvSpPr>
        <p:spPr>
          <a:xfrm>
            <a:off x="1149074" y="5090012"/>
            <a:ext cx="3386760" cy="260199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r">
              <a:lnSpc>
                <a:spcPts val="2239"/>
              </a:lnSpc>
              <a:spcBef>
                <a:spcPct val="0"/>
              </a:spcBef>
            </a:pPr>
            <a:r>
              <a:rPr lang="en-US" sz="1599" i="1" spc="47" dirty="0">
                <a:latin typeface="Overpass Light"/>
              </a:rPr>
              <a:t>BOAT ALERT HISTORY REPORT</a:t>
            </a:r>
          </a:p>
        </p:txBody>
      </p:sp>
    </p:spTree>
    <p:extLst>
      <p:ext uri="{BB962C8B-B14F-4D97-AF65-F5344CB8AC3E}">
        <p14:creationId xmlns:p14="http://schemas.microsoft.com/office/powerpoint/2010/main" val="15830087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Picture 7">
            <a:extLst>
              <a:ext uri="{FF2B5EF4-FFF2-40B4-BE49-F238E27FC236}">
                <a16:creationId xmlns:a16="http://schemas.microsoft.com/office/drawing/2014/main" id="{AEC03ADC-50F9-4D0F-A47D-1854B3BFFC7A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>
          <a:xfrm>
            <a:off x="9463705" y="204835"/>
            <a:ext cx="2425259" cy="727578"/>
          </a:xfrm>
          <a:prstGeom prst="rect">
            <a:avLst/>
          </a:prstGeom>
        </p:spPr>
      </p:pic>
      <p:sp>
        <p:nvSpPr>
          <p:cNvPr id="15" name="TextBox 10">
            <a:extLst>
              <a:ext uri="{FF2B5EF4-FFF2-40B4-BE49-F238E27FC236}">
                <a16:creationId xmlns:a16="http://schemas.microsoft.com/office/drawing/2014/main" id="{6F3489BA-7879-4D88-AF7B-8179A9BA5ABC}"/>
              </a:ext>
            </a:extLst>
          </p:cNvPr>
          <p:cNvSpPr txBox="1"/>
          <p:nvPr/>
        </p:nvSpPr>
        <p:spPr>
          <a:xfrm>
            <a:off x="450574" y="6410812"/>
            <a:ext cx="3386760" cy="260199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r">
              <a:lnSpc>
                <a:spcPts val="2239"/>
              </a:lnSpc>
              <a:spcBef>
                <a:spcPct val="0"/>
              </a:spcBef>
            </a:pPr>
            <a:r>
              <a:rPr lang="en-US" sz="1599" spc="47" dirty="0">
                <a:latin typeface="Overpass Light"/>
              </a:rPr>
              <a:t>BOAT ALERT HISTORY REPORT</a:t>
            </a:r>
          </a:p>
        </p:txBody>
      </p:sp>
      <p:grpSp>
        <p:nvGrpSpPr>
          <p:cNvPr id="19" name="Group 18">
            <a:extLst>
              <a:ext uri="{FF2B5EF4-FFF2-40B4-BE49-F238E27FC236}">
                <a16:creationId xmlns:a16="http://schemas.microsoft.com/office/drawing/2014/main" id="{DC09B7A7-21E6-4EA9-BC5A-9B69389CF770}"/>
              </a:ext>
            </a:extLst>
          </p:cNvPr>
          <p:cNvGrpSpPr/>
          <p:nvPr/>
        </p:nvGrpSpPr>
        <p:grpSpPr>
          <a:xfrm>
            <a:off x="685800" y="4003584"/>
            <a:ext cx="10820400" cy="1850563"/>
            <a:chOff x="1028701" y="6065456"/>
            <a:chExt cx="16230601" cy="2775845"/>
          </a:xfrm>
          <a:solidFill>
            <a:srgbClr val="0CC3BA"/>
          </a:solidFill>
        </p:grpSpPr>
        <p:grpSp>
          <p:nvGrpSpPr>
            <p:cNvPr id="20" name="Group 2">
              <a:extLst>
                <a:ext uri="{FF2B5EF4-FFF2-40B4-BE49-F238E27FC236}">
                  <a16:creationId xmlns:a16="http://schemas.microsoft.com/office/drawing/2014/main" id="{38B5FBE1-4823-4672-B200-7B57F9AAECF9}"/>
                </a:ext>
              </a:extLst>
            </p:cNvPr>
            <p:cNvGrpSpPr/>
            <p:nvPr/>
          </p:nvGrpSpPr>
          <p:grpSpPr>
            <a:xfrm>
              <a:off x="1028701" y="6065456"/>
              <a:ext cx="16230601" cy="2775845"/>
              <a:chOff x="0" y="0"/>
              <a:chExt cx="5490351" cy="938989"/>
            </a:xfrm>
            <a:grpFill/>
          </p:grpSpPr>
          <p:sp>
            <p:nvSpPr>
              <p:cNvPr id="33" name="Freeform 3">
                <a:extLst>
                  <a:ext uri="{FF2B5EF4-FFF2-40B4-BE49-F238E27FC236}">
                    <a16:creationId xmlns:a16="http://schemas.microsoft.com/office/drawing/2014/main" id="{4F8A8D61-D420-470B-BE1E-9D118758F2CF}"/>
                  </a:ext>
                </a:extLst>
              </p:cNvPr>
              <p:cNvSpPr/>
              <p:nvPr/>
            </p:nvSpPr>
            <p:spPr>
              <a:xfrm>
                <a:off x="0" y="0"/>
                <a:ext cx="5490351" cy="938989"/>
              </a:xfrm>
              <a:custGeom>
                <a:avLst/>
                <a:gdLst/>
                <a:ahLst/>
                <a:cxnLst/>
                <a:rect l="l" t="t" r="r" b="b"/>
                <a:pathLst>
                  <a:path w="5490351" h="938989">
                    <a:moveTo>
                      <a:pt x="0" y="0"/>
                    </a:moveTo>
                    <a:lnTo>
                      <a:pt x="5490351" y="0"/>
                    </a:lnTo>
                    <a:lnTo>
                      <a:pt x="5490351" y="938989"/>
                    </a:lnTo>
                    <a:lnTo>
                      <a:pt x="0" y="938989"/>
                    </a:lnTo>
                    <a:close/>
                  </a:path>
                </a:pathLst>
              </a:custGeom>
              <a:grpFill/>
            </p:spPr>
            <p:style>
              <a:lnRef idx="1">
                <a:schemeClr val="dk1"/>
              </a:lnRef>
              <a:fillRef idx="3">
                <a:schemeClr val="dk1"/>
              </a:fillRef>
              <a:effectRef idx="2">
                <a:schemeClr val="dk1"/>
              </a:effectRef>
              <a:fontRef idx="minor">
                <a:schemeClr val="lt1"/>
              </a:fontRef>
            </p:style>
          </p:sp>
        </p:grpSp>
        <p:grpSp>
          <p:nvGrpSpPr>
            <p:cNvPr id="21" name="Group 10">
              <a:extLst>
                <a:ext uri="{FF2B5EF4-FFF2-40B4-BE49-F238E27FC236}">
                  <a16:creationId xmlns:a16="http://schemas.microsoft.com/office/drawing/2014/main" id="{5B318449-BCAA-4319-8CCF-784FB22CBBFC}"/>
                </a:ext>
              </a:extLst>
            </p:cNvPr>
            <p:cNvGrpSpPr/>
            <p:nvPr/>
          </p:nvGrpSpPr>
          <p:grpSpPr>
            <a:xfrm>
              <a:off x="3179352" y="6806162"/>
              <a:ext cx="2550285" cy="981557"/>
              <a:chOff x="0" y="-114300"/>
              <a:chExt cx="3400380" cy="1308742"/>
            </a:xfrm>
            <a:grpFill/>
          </p:grpSpPr>
          <p:sp>
            <p:nvSpPr>
              <p:cNvPr id="31" name="TextBox 11">
                <a:extLst>
                  <a:ext uri="{FF2B5EF4-FFF2-40B4-BE49-F238E27FC236}">
                    <a16:creationId xmlns:a16="http://schemas.microsoft.com/office/drawing/2014/main" id="{5E4D7371-31CE-4C12-BEA2-8C8B091B1B7A}"/>
                  </a:ext>
                </a:extLst>
              </p:cNvPr>
              <p:cNvSpPr txBox="1"/>
              <p:nvPr/>
            </p:nvSpPr>
            <p:spPr>
              <a:xfrm>
                <a:off x="0" y="-114300"/>
                <a:ext cx="3400380" cy="609270"/>
              </a:xfrm>
              <a:prstGeom prst="rect">
                <a:avLst/>
              </a:prstGeom>
              <a:grpFill/>
            </p:spPr>
            <p:txBody>
              <a:bodyPr lIns="0" tIns="0" rIns="0" bIns="0" rtlCol="0" anchor="t">
                <a:spAutoFit/>
              </a:bodyPr>
              <a:lstStyle/>
              <a:p>
                <a:pPr>
                  <a:lnSpc>
                    <a:spcPts val="2613"/>
                  </a:lnSpc>
                  <a:spcBef>
                    <a:spcPct val="0"/>
                  </a:spcBef>
                </a:pPr>
                <a:r>
                  <a:rPr lang="en-US" sz="1867" spc="56" dirty="0">
                    <a:solidFill>
                      <a:schemeClr val="bg1"/>
                    </a:solidFill>
                    <a:latin typeface="Overpass Light Italics"/>
                  </a:rPr>
                  <a:t>Facebook</a:t>
                </a:r>
              </a:p>
            </p:txBody>
          </p:sp>
          <p:sp>
            <p:nvSpPr>
              <p:cNvPr id="32" name="TextBox 12">
                <a:extLst>
                  <a:ext uri="{FF2B5EF4-FFF2-40B4-BE49-F238E27FC236}">
                    <a16:creationId xmlns:a16="http://schemas.microsoft.com/office/drawing/2014/main" id="{654C900B-5BB2-46B5-ADA3-411A34B8A905}"/>
                  </a:ext>
                </a:extLst>
              </p:cNvPr>
              <p:cNvSpPr txBox="1"/>
              <p:nvPr/>
            </p:nvSpPr>
            <p:spPr>
              <a:xfrm>
                <a:off x="0" y="677890"/>
                <a:ext cx="3400380" cy="516552"/>
              </a:xfrm>
              <a:prstGeom prst="rect">
                <a:avLst/>
              </a:prstGeom>
              <a:grpFill/>
            </p:spPr>
            <p:txBody>
              <a:bodyPr lIns="0" tIns="0" rIns="0" bIns="0" rtlCol="0" anchor="t">
                <a:spAutoFit/>
              </a:bodyPr>
              <a:lstStyle/>
              <a:p>
                <a:pPr>
                  <a:lnSpc>
                    <a:spcPts val="2239"/>
                  </a:lnSpc>
                  <a:spcBef>
                    <a:spcPct val="0"/>
                  </a:spcBef>
                </a:pPr>
                <a:r>
                  <a:rPr lang="en-US" sz="1600" spc="48" dirty="0">
                    <a:solidFill>
                      <a:schemeClr val="bg1"/>
                    </a:solidFill>
                    <a:latin typeface="Overpass Light"/>
                  </a:rPr>
                  <a:t>@boatalert</a:t>
                </a:r>
              </a:p>
            </p:txBody>
          </p:sp>
        </p:grpSp>
        <p:grpSp>
          <p:nvGrpSpPr>
            <p:cNvPr id="22" name="Group 14">
              <a:extLst>
                <a:ext uri="{FF2B5EF4-FFF2-40B4-BE49-F238E27FC236}">
                  <a16:creationId xmlns:a16="http://schemas.microsoft.com/office/drawing/2014/main" id="{699E3FF8-47E5-4C52-BB54-097FAF8ECB14}"/>
                </a:ext>
              </a:extLst>
            </p:cNvPr>
            <p:cNvGrpSpPr/>
            <p:nvPr/>
          </p:nvGrpSpPr>
          <p:grpSpPr>
            <a:xfrm>
              <a:off x="8710617" y="6806162"/>
              <a:ext cx="2550285" cy="981557"/>
              <a:chOff x="0" y="-114300"/>
              <a:chExt cx="3400380" cy="1308742"/>
            </a:xfrm>
            <a:grpFill/>
          </p:grpSpPr>
          <p:sp>
            <p:nvSpPr>
              <p:cNvPr id="29" name="TextBox 15">
                <a:extLst>
                  <a:ext uri="{FF2B5EF4-FFF2-40B4-BE49-F238E27FC236}">
                    <a16:creationId xmlns:a16="http://schemas.microsoft.com/office/drawing/2014/main" id="{7509B062-F1FE-467A-A97D-3966A04040B9}"/>
                  </a:ext>
                </a:extLst>
              </p:cNvPr>
              <p:cNvSpPr txBox="1"/>
              <p:nvPr/>
            </p:nvSpPr>
            <p:spPr>
              <a:xfrm>
                <a:off x="0" y="-114300"/>
                <a:ext cx="3400380" cy="609270"/>
              </a:xfrm>
              <a:prstGeom prst="rect">
                <a:avLst/>
              </a:prstGeom>
              <a:grpFill/>
            </p:spPr>
            <p:txBody>
              <a:bodyPr lIns="0" tIns="0" rIns="0" bIns="0" rtlCol="0" anchor="t">
                <a:spAutoFit/>
              </a:bodyPr>
              <a:lstStyle/>
              <a:p>
                <a:pPr>
                  <a:lnSpc>
                    <a:spcPts val="2613"/>
                  </a:lnSpc>
                  <a:spcBef>
                    <a:spcPct val="0"/>
                  </a:spcBef>
                </a:pPr>
                <a:r>
                  <a:rPr lang="en-US" sz="1867" spc="56" dirty="0">
                    <a:solidFill>
                      <a:schemeClr val="bg1"/>
                    </a:solidFill>
                    <a:latin typeface="Overpass Light Italics"/>
                  </a:rPr>
                  <a:t>Twitter</a:t>
                </a:r>
              </a:p>
            </p:txBody>
          </p:sp>
          <p:sp>
            <p:nvSpPr>
              <p:cNvPr id="30" name="TextBox 16">
                <a:extLst>
                  <a:ext uri="{FF2B5EF4-FFF2-40B4-BE49-F238E27FC236}">
                    <a16:creationId xmlns:a16="http://schemas.microsoft.com/office/drawing/2014/main" id="{B57AC92E-DFB2-4275-9AD4-84902F81F591}"/>
                  </a:ext>
                </a:extLst>
              </p:cNvPr>
              <p:cNvSpPr txBox="1"/>
              <p:nvPr/>
            </p:nvSpPr>
            <p:spPr>
              <a:xfrm>
                <a:off x="0" y="677890"/>
                <a:ext cx="3400380" cy="516552"/>
              </a:xfrm>
              <a:prstGeom prst="rect">
                <a:avLst/>
              </a:prstGeom>
              <a:grpFill/>
            </p:spPr>
            <p:txBody>
              <a:bodyPr lIns="0" tIns="0" rIns="0" bIns="0" rtlCol="0" anchor="t">
                <a:spAutoFit/>
              </a:bodyPr>
              <a:lstStyle/>
              <a:p>
                <a:pPr>
                  <a:lnSpc>
                    <a:spcPts val="2239"/>
                  </a:lnSpc>
                  <a:spcBef>
                    <a:spcPct val="0"/>
                  </a:spcBef>
                </a:pPr>
                <a:r>
                  <a:rPr lang="en-US" sz="1600" spc="48">
                    <a:solidFill>
                      <a:schemeClr val="bg1"/>
                    </a:solidFill>
                    <a:latin typeface="Overpass Light"/>
                  </a:rPr>
                  <a:t>@hindecoder</a:t>
                </a:r>
              </a:p>
            </p:txBody>
          </p:sp>
        </p:grpSp>
        <p:grpSp>
          <p:nvGrpSpPr>
            <p:cNvPr id="23" name="Group 17">
              <a:extLst>
                <a:ext uri="{FF2B5EF4-FFF2-40B4-BE49-F238E27FC236}">
                  <a16:creationId xmlns:a16="http://schemas.microsoft.com/office/drawing/2014/main" id="{8F70C874-4FAF-4169-BC12-410712FECA2D}"/>
                </a:ext>
              </a:extLst>
            </p:cNvPr>
            <p:cNvGrpSpPr/>
            <p:nvPr/>
          </p:nvGrpSpPr>
          <p:grpSpPr>
            <a:xfrm>
              <a:off x="14241884" y="6806162"/>
              <a:ext cx="2550285" cy="981557"/>
              <a:chOff x="0" y="-114300"/>
              <a:chExt cx="3400380" cy="1308742"/>
            </a:xfrm>
            <a:grpFill/>
          </p:grpSpPr>
          <p:sp>
            <p:nvSpPr>
              <p:cNvPr id="27" name="TextBox 18">
                <a:extLst>
                  <a:ext uri="{FF2B5EF4-FFF2-40B4-BE49-F238E27FC236}">
                    <a16:creationId xmlns:a16="http://schemas.microsoft.com/office/drawing/2014/main" id="{0B57F8FB-7A55-474D-A3E8-AF9038E5FB72}"/>
                  </a:ext>
                </a:extLst>
              </p:cNvPr>
              <p:cNvSpPr txBox="1"/>
              <p:nvPr/>
            </p:nvSpPr>
            <p:spPr>
              <a:xfrm>
                <a:off x="0" y="-114300"/>
                <a:ext cx="3400380" cy="609270"/>
              </a:xfrm>
              <a:prstGeom prst="rect">
                <a:avLst/>
              </a:prstGeom>
              <a:grpFill/>
            </p:spPr>
            <p:txBody>
              <a:bodyPr lIns="0" tIns="0" rIns="0" bIns="0" rtlCol="0" anchor="t">
                <a:spAutoFit/>
              </a:bodyPr>
              <a:lstStyle/>
              <a:p>
                <a:pPr>
                  <a:lnSpc>
                    <a:spcPts val="2613"/>
                  </a:lnSpc>
                  <a:spcBef>
                    <a:spcPct val="0"/>
                  </a:spcBef>
                </a:pPr>
                <a:r>
                  <a:rPr lang="en-US" sz="1867" spc="56">
                    <a:solidFill>
                      <a:schemeClr val="bg1"/>
                    </a:solidFill>
                    <a:latin typeface="Overpass Light Italics"/>
                  </a:rPr>
                  <a:t>YouTube</a:t>
                </a:r>
              </a:p>
            </p:txBody>
          </p:sp>
          <p:sp>
            <p:nvSpPr>
              <p:cNvPr id="28" name="TextBox 19">
                <a:extLst>
                  <a:ext uri="{FF2B5EF4-FFF2-40B4-BE49-F238E27FC236}">
                    <a16:creationId xmlns:a16="http://schemas.microsoft.com/office/drawing/2014/main" id="{D09CCBFD-B640-4E37-BDAA-6A8DC7E255CF}"/>
                  </a:ext>
                </a:extLst>
              </p:cNvPr>
              <p:cNvSpPr txBox="1"/>
              <p:nvPr/>
            </p:nvSpPr>
            <p:spPr>
              <a:xfrm>
                <a:off x="0" y="677890"/>
                <a:ext cx="3400380" cy="516552"/>
              </a:xfrm>
              <a:prstGeom prst="rect">
                <a:avLst/>
              </a:prstGeom>
              <a:grpFill/>
            </p:spPr>
            <p:txBody>
              <a:bodyPr lIns="0" tIns="0" rIns="0" bIns="0" rtlCol="0" anchor="t">
                <a:spAutoFit/>
              </a:bodyPr>
              <a:lstStyle/>
              <a:p>
                <a:pPr>
                  <a:lnSpc>
                    <a:spcPts val="2239"/>
                  </a:lnSpc>
                  <a:spcBef>
                    <a:spcPct val="0"/>
                  </a:spcBef>
                </a:pPr>
                <a:r>
                  <a:rPr lang="en-US" sz="1600" spc="48">
                    <a:solidFill>
                      <a:schemeClr val="bg1"/>
                    </a:solidFill>
                    <a:latin typeface="Overpass Light"/>
                  </a:rPr>
                  <a:t>Boat Alert</a:t>
                </a:r>
              </a:p>
            </p:txBody>
          </p:sp>
        </p:grpSp>
        <p:pic>
          <p:nvPicPr>
            <p:cNvPr id="24" name="Picture 23">
              <a:extLst>
                <a:ext uri="{FF2B5EF4-FFF2-40B4-BE49-F238E27FC236}">
                  <a16:creationId xmlns:a16="http://schemas.microsoft.com/office/drawing/2014/main" id="{B2035558-2BFC-466D-B78D-57C3F10F98CE}"/>
                </a:ext>
              </a:extLst>
            </p:cNvPr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337562" y="6438901"/>
              <a:ext cx="1786310" cy="1786311"/>
            </a:xfrm>
            <a:prstGeom prst="rect">
              <a:avLst/>
            </a:prstGeom>
            <a:grpFill/>
          </p:spPr>
        </p:pic>
        <p:pic>
          <p:nvPicPr>
            <p:cNvPr id="25" name="Picture 24">
              <a:extLst>
                <a:ext uri="{FF2B5EF4-FFF2-40B4-BE49-F238E27FC236}">
                  <a16:creationId xmlns:a16="http://schemas.microsoft.com/office/drawing/2014/main" id="{8840B8DC-8582-4D13-B8FA-C546F74A2329}"/>
                </a:ext>
              </a:extLst>
            </p:cNvPr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243143" y="6694933"/>
              <a:ext cx="1267238" cy="1267238"/>
            </a:xfrm>
            <a:prstGeom prst="rect">
              <a:avLst/>
            </a:prstGeom>
            <a:grpFill/>
          </p:spPr>
        </p:pic>
        <p:pic>
          <p:nvPicPr>
            <p:cNvPr id="26" name="Picture 25">
              <a:extLst>
                <a:ext uri="{FF2B5EF4-FFF2-40B4-BE49-F238E27FC236}">
                  <a16:creationId xmlns:a16="http://schemas.microsoft.com/office/drawing/2014/main" id="{94AAEAA9-C50F-462A-890E-216D71E51039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1679005" y="6122714"/>
              <a:ext cx="2411670" cy="2411670"/>
            </a:xfrm>
            <a:prstGeom prst="rect">
              <a:avLst/>
            </a:prstGeom>
            <a:grpFill/>
          </p:spPr>
        </p:pic>
      </p:grpSp>
      <p:sp>
        <p:nvSpPr>
          <p:cNvPr id="37" name="TextBox 13">
            <a:extLst>
              <a:ext uri="{FF2B5EF4-FFF2-40B4-BE49-F238E27FC236}">
                <a16:creationId xmlns:a16="http://schemas.microsoft.com/office/drawing/2014/main" id="{BDEF5EE4-9A06-43DB-9454-9CD8F1A0281C}"/>
              </a:ext>
            </a:extLst>
          </p:cNvPr>
          <p:cNvSpPr txBox="1"/>
          <p:nvPr/>
        </p:nvSpPr>
        <p:spPr>
          <a:xfrm>
            <a:off x="2666012" y="1486961"/>
            <a:ext cx="6859975" cy="654025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ts val="5120"/>
              </a:lnSpc>
            </a:pPr>
            <a:r>
              <a:rPr lang="en-US" sz="4400" dirty="0">
                <a:solidFill>
                  <a:schemeClr val="bg1"/>
                </a:solidFill>
                <a:latin typeface="+mj-lt"/>
              </a:rPr>
              <a:t>FOLLOW US &amp; SUBSCRIBE</a:t>
            </a:r>
          </a:p>
        </p:txBody>
      </p:sp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08248" y="4252547"/>
            <a:ext cx="1085850" cy="10953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31104" y="4105184"/>
            <a:ext cx="1095375" cy="12763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017360832"/>
      </p:ext>
    </p:extLst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ATAFILEFULLNAME" val="C:\businesses\boat history\Marketing &amp; Advertising\3-Powerpoints for SlideShare\50 states pptx\fields for merge ppt.xlsx"/>
  <p:tag name="DATAFOLDER" val="C:\businesses\boat history\Marketing &amp; Advertising\3-Powerpoints for SlideShare\50 states pptx\"/>
  <p:tag name="DATAFILE" val="fields for merge ppt.xlsx"/>
  <p:tag name="WORKSHEETINDEX" val="0"/>
  <p:tag name="ROTATEDATA" val="NO"/>
  <p:tag name="OUTPUTFOLDER" val="C:\businesses\boat history\Marketing &amp; Advertising\3-Powerpoints for SlideShare\50 states pptx\"/>
  <p:tag name="MERGEMODE" val="PRESENTATIONS"/>
  <p:tag name="SKIPFEEDBACK" val="YES"/>
  <p:tag name="TESTMODE" val="NO"/>
  <p:tag name="TESTSTARTRECORD" val="1"/>
  <p:tag name="TESTENDRECORD" val="0"/>
  <p:tag name="LASTSAVETOFOLDER" val="C:\businesses\boat history\Marketing &amp; Advertising\3-Powerpoints for SlideShare\50 states pptx\"/>
</p:tagLst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Quotable">
  <a:themeElements>
    <a:clrScheme name="Quotable">
      <a:dk1>
        <a:sysClr val="windowText" lastClr="000000"/>
      </a:dk1>
      <a:lt1>
        <a:sysClr val="window" lastClr="FFFFFF"/>
      </a:lt1>
      <a:dk2>
        <a:srgbClr val="212121"/>
      </a:dk2>
      <a:lt2>
        <a:srgbClr val="636363"/>
      </a:lt2>
      <a:accent1>
        <a:srgbClr val="00C6BB"/>
      </a:accent1>
      <a:accent2>
        <a:srgbClr val="6FEBA0"/>
      </a:accent2>
      <a:accent3>
        <a:srgbClr val="B6DF5E"/>
      </a:accent3>
      <a:accent4>
        <a:srgbClr val="EFB251"/>
      </a:accent4>
      <a:accent5>
        <a:srgbClr val="EF755F"/>
      </a:accent5>
      <a:accent6>
        <a:srgbClr val="ED515C"/>
      </a:accent6>
      <a:hlink>
        <a:srgbClr val="8F8F8F"/>
      </a:hlink>
      <a:folHlink>
        <a:srgbClr val="A5A5A5"/>
      </a:folHlink>
    </a:clrScheme>
    <a:fontScheme name="Quotable">
      <a:majorFont>
        <a:latin typeface="Century Gothic" panose="020B05020202020202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Quotable">
      <a:fillStyleLst>
        <a:solidFill>
          <a:schemeClr val="phClr"/>
        </a:solidFill>
        <a:gradFill rotWithShape="1">
          <a:gsLst>
            <a:gs pos="0">
              <a:schemeClr val="phClr">
                <a:tint val="80000"/>
                <a:lumMod val="105000"/>
              </a:schemeClr>
            </a:gs>
            <a:gs pos="100000">
              <a:schemeClr val="phClr">
                <a:tint val="90000"/>
              </a:schemeClr>
            </a:gs>
          </a:gsLst>
          <a:lin ang="5400000" scaled="0"/>
        </a:gradFill>
        <a:blipFill rotWithShape="1">
          <a:blip xmlns:r="http://schemas.openxmlformats.org/officeDocument/2006/relationships" r:embed="rId1">
            <a:duotone>
              <a:schemeClr val="phClr">
                <a:tint val="98000"/>
                <a:lumMod val="102000"/>
              </a:schemeClr>
              <a:schemeClr val="phClr">
                <a:shade val="98000"/>
                <a:lumMod val="98000"/>
              </a:schemeClr>
            </a:duotone>
          </a:blip>
          <a:tile tx="0" ty="0" sx="100000" sy="100000" flip="none" algn="tl"/>
        </a:blipFill>
      </a:fillStyleLst>
      <a:lnStyleLst>
        <a:ln w="9525" cap="rnd" cmpd="sng" algn="ctr">
          <a:solidFill>
            <a:schemeClr val="phClr"/>
          </a:solidFill>
          <a:prstDash val="solid"/>
        </a:ln>
        <a:ln w="15875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innerShdw blurRad="63500" dist="25400" dir="13500000">
              <a:srgbClr val="000000">
                <a:alpha val="75000"/>
              </a:srgbClr>
            </a:inn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100000"/>
              </a:schemeClr>
            </a:gs>
            <a:gs pos="100000">
              <a:schemeClr val="phClr">
                <a:tint val="84000"/>
                <a:shade val="84000"/>
                <a:lumMod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84000"/>
                <a:shade val="90000"/>
                <a:satMod val="120000"/>
                <a:lumMod val="90000"/>
              </a:schemeClr>
            </a:gs>
            <a:gs pos="100000">
              <a:schemeClr val="phClr"/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Quotable" id="{39EC5628-30ED-4578-ACD8-9820EDB8E15A}" vid="{6F3559E9-1A4C-49D8-94D4-F41003531C49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TM03457503[[fn=Quotable]]</Template>
  <TotalTime>1941</TotalTime>
  <Words>451</Words>
  <Application>Microsoft Office PowerPoint</Application>
  <PresentationFormat>Widescreen</PresentationFormat>
  <Paragraphs>66</Paragraphs>
  <Slides>10</Slides>
  <Notes>10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7" baseType="lpstr">
      <vt:lpstr>Calibri</vt:lpstr>
      <vt:lpstr>Century Gothic</vt:lpstr>
      <vt:lpstr>Overpass Light</vt:lpstr>
      <vt:lpstr>Overpass Light Italics</vt:lpstr>
      <vt:lpstr>Wingdings</vt:lpstr>
      <vt:lpstr>Wingdings 2</vt:lpstr>
      <vt:lpstr>Quotable</vt:lpstr>
      <vt:lpstr>Oregon Boat Registration</vt:lpstr>
      <vt:lpstr>Boaters should know about registration requirements, recording methods, and title search guidelines for the State of Oregon</vt:lpstr>
      <vt:lpstr>State Reg. No.</vt:lpstr>
      <vt:lpstr>HULL ID Number location</vt:lpstr>
      <vt:lpstr>Liens In Oregon</vt:lpstr>
      <vt:lpstr>Boat Registration Lookup In Oregon</vt:lpstr>
      <vt:lpstr>Titling Requirement and Fees</vt:lpstr>
      <vt:lpstr>About Boat-Alert.com</vt:lpstr>
      <vt:lpstr>Thank you for listening!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All about Hull ID Numbers</dc:title>
  <dc:creator>Nida Noor</dc:creator>
  <cp:lastModifiedBy>Nazir</cp:lastModifiedBy>
  <cp:revision>88</cp:revision>
  <dcterms:created xsi:type="dcterms:W3CDTF">2021-01-09T17:02:51Z</dcterms:created>
  <dcterms:modified xsi:type="dcterms:W3CDTF">2021-12-22T21:40:26Z</dcterms:modified>
</cp:coreProperties>
</file>