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Oklahoma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508787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OK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Oklahoma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51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Oklahoma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Motor Vehicle Commission (OMVC)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Oklahoma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OK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OK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Oklahoma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Motor Vehicle Commission (OMVC)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Oklahoma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439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Oklahoma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Motor Vehicle Commission (OMVC).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7"/>
            <a:ext cx="11342864" cy="2933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1/1/1990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3 to 150 dollars depending on the boat retail price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456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Oklahoma Boat Registration</vt:lpstr>
      <vt:lpstr>Boaters should know about registration requirements, recording methods, and title search guidelines for the State of Oklahoma</vt:lpstr>
      <vt:lpstr>State Reg. No.</vt:lpstr>
      <vt:lpstr>HULL ID Number location</vt:lpstr>
      <vt:lpstr>Liens In Oklahoma</vt:lpstr>
      <vt:lpstr>Boat Registration Lookup In Oklahoma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2021-12-22T21:40:25Z</dcterms:modified>
</cp:coreProperties>
</file>