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Ohio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3122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OH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Ohio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Ohio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Ohio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OH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OH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Ohio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Natural Resources (DNR)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Ohio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Ohio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1/1/1964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Ohio Boat Registration</vt:lpstr>
      <vt:lpstr>Boaters should know about registration requirements, recording methods, and title search guidelines for the State of Ohio</vt:lpstr>
      <vt:lpstr>State Reg. No.</vt:lpstr>
      <vt:lpstr>HULL ID Number location</vt:lpstr>
      <vt:lpstr>Liens In Ohio</vt:lpstr>
      <vt:lpstr>Boat Registration Lookup In Ohio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2021-12-22T21:40:24Z</dcterms:modified>
</cp:coreProperties>
</file>