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North Carolina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31229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NC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724127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North Carolina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North Carolina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Wild Life Commission (NC WRC)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North Carolina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NC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NC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North Carolina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2661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Wild Life Commission (NC WRC)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North Carolina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North Carolina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Wild Life Commission (NC WRC).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1/1/1990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70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458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North Carolina Boat Registration</vt:lpstr>
      <vt:lpstr>Boaters should know about registration requirements, recording methods, and title search guidelines for the State of North Carolina</vt:lpstr>
      <vt:lpstr>State Reg. No.</vt:lpstr>
      <vt:lpstr>HULL ID Number location</vt:lpstr>
      <vt:lpstr>Liens In North Carolina</vt:lpstr>
      <vt:lpstr>Boat Registration Lookup In North Carolina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89</cp:revision>
  <dcterms:created xsi:type="dcterms:W3CDTF">2021-01-09T17:02:51Z</dcterms:created>
  <dcterms:modified xsi:type="dcterms:W3CDTF">2021-12-22T21:45:08Z</dcterms:modified>
</cp:coreProperties>
</file>