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New Mexico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5847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NM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724127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New Mexico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New Mexico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Motor Vehicle Division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New Mexico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NM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NM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New Mexico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Motor Vehicle Division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New Mexico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New Mexico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Motor Vehicle Division.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1/1/1987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447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New Mexico Boat Registration</vt:lpstr>
      <vt:lpstr>Boaters should know about registration requirements, recording methods, and title search guidelines for the State of New Mexico</vt:lpstr>
      <vt:lpstr>State Reg. No.</vt:lpstr>
      <vt:lpstr>HULL ID Number location</vt:lpstr>
      <vt:lpstr>Liens In New Mexico</vt:lpstr>
      <vt:lpstr>Boat Registration Lookup In New Mexico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2021-12-22T21:45:20Z</dcterms:modified>
</cp:coreProperties>
</file>