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New Jersey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4626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NJ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New Jersey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New Jersey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Motor Vehicle Commission (MVC)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New Jersey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NJ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NJ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New Jersey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Motor Vehicle Commission (MVC)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New Jersey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New Jersey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Motor Vehicle Commission (MVC).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1/1/1986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85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455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New Jersey Boat Registration</vt:lpstr>
      <vt:lpstr>Boaters should know about registration requirements, recording methods, and title search guidelines for the State of New Jersey</vt:lpstr>
      <vt:lpstr>State Reg. No.</vt:lpstr>
      <vt:lpstr>HULL ID Number location</vt:lpstr>
      <vt:lpstr>Liens In New Jersey</vt:lpstr>
      <vt:lpstr>Boat Registration Lookup In New Jersey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2021-12-22T21:41:02Z</dcterms:modified>
</cp:coreProperties>
</file>