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Nevada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502375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NV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Nevada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08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Nevada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Department of Wildlife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Nevada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NV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NV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Nevada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2661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Department of Wildlife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Nevada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3666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Nevada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Department of Wildlife.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1/1/1972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20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440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Nevada Boat Registration</vt:lpstr>
      <vt:lpstr>Boaters should know about registration requirements, recording methods, and title search guidelines for the State of Nevada</vt:lpstr>
      <vt:lpstr>State Reg. No.</vt:lpstr>
      <vt:lpstr>HULL ID Number location</vt:lpstr>
      <vt:lpstr>Liens In Nevada</vt:lpstr>
      <vt:lpstr>Boat Registration Lookup In Nevada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2021-12-22T21:40:18Z</dcterms:modified>
</cp:coreProperties>
</file>