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Montana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832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MT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Montana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Montana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Fish, Wildlife, and Parks (FWP)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Montana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MT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MT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Montana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Fish, Wildlife, and Parks (FWP)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Montana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Montana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Fish, Wildlife, and Parks (FWP).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1/1/1988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65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457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Montana Boat Registration</vt:lpstr>
      <vt:lpstr>Boaters should know about registration requirements, recording methods, and title search guidelines for the State of Montana</vt:lpstr>
      <vt:lpstr>State Reg. No.</vt:lpstr>
      <vt:lpstr>HULL ID Number location</vt:lpstr>
      <vt:lpstr>Liens In Montana</vt:lpstr>
      <vt:lpstr>Boat Registration Lookup In Montana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2021-12-22T21:41:01Z</dcterms:modified>
</cp:coreProperties>
</file>