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Missouri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882286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MO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Missouri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Missouri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Missouri department of revenue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Missouri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MO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MO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Missouri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Missouri department of revenue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Missouri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Missouri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Missouri department of revenue.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1/1/1969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7.5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443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Missouri Boat Registration</vt:lpstr>
      <vt:lpstr>Boaters should know about registration requirements, recording methods, and title search guidelines for the State of Missouri</vt:lpstr>
      <vt:lpstr>State Reg. No.</vt:lpstr>
      <vt:lpstr>HULL ID Number location</vt:lpstr>
      <vt:lpstr>Liens In Missouri</vt:lpstr>
      <vt:lpstr>Boat Registration Lookup In Missouri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2021-12-22T21:40:16Z</dcterms:modified>
</cp:coreProperties>
</file>