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Mississippi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427033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MI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</a:t>
            </a:r>
            <a:r>
              <a:rPr lang="en-CA" sz="3200" b="0" u="sng"/>
              <a:t>of Mississippi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51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Mississippi does issue both titles and registration stickers for boats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Department of Wildlife, Fisheries, and Parks (MDWFP)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Mississippi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MI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MI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Mississippi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088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recorded with the Department of Wildlife, Fisheries, and Parks (MDWFP)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Mississippi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4397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Mississippi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Department of Wildlife, Fisheries, and Parks (MDWFP).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Yes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1/1/1998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12.7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463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Mississippi Boat Registration</vt:lpstr>
      <vt:lpstr>Boaters should know about registration requirements, recording methods, and title search guidelines for the State of Mississippi</vt:lpstr>
      <vt:lpstr>State Reg. No.</vt:lpstr>
      <vt:lpstr>HULL ID Number location</vt:lpstr>
      <vt:lpstr>Liens In Mississippi</vt:lpstr>
      <vt:lpstr>Boat Registration Lookup In Mississippi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88</cp:revision>
  <dcterms:created xsi:type="dcterms:W3CDTF">2021-01-09T17:02:51Z</dcterms:created>
  <dcterms:modified xsi:type="dcterms:W3CDTF">2021-12-22T21:40:14Z</dcterms:modified>
</cp:coreProperties>
</file>