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Minnesota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558479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MN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Minnesota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942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Minnesota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Department of Natural Resources (DNR)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Minnesota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MN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MN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Minnesota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Department of Natural Resources (DNR)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Minnesota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Minnesota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Department of Natural Resources (DNR).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1/1/1991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35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451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Minnesota Boat Registration</vt:lpstr>
      <vt:lpstr>Boaters should know about registration requirements, recording methods, and title search guidelines for the State of Minnesota</vt:lpstr>
      <vt:lpstr>State Reg. No.</vt:lpstr>
      <vt:lpstr>HULL ID Number location</vt:lpstr>
      <vt:lpstr>Liens In Minnesota</vt:lpstr>
      <vt:lpstr>Boat Registration Lookup In Minnesota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2021-12-22T21:41:00Z</dcterms:modified>
</cp:coreProperties>
</file>