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Michigan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77715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MC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Michigan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Michigan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Secretary of State (SOS)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Michigan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MC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MC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Michigan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266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Secretary of State (SOS)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Michigan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Michigan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Secretary of State (SOS).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1/1/1977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10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448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Michigan Boat Registration</vt:lpstr>
      <vt:lpstr>Boaters should know about registration requirements, recording methods, and title search guidelines for the State of Michigan</vt:lpstr>
      <vt:lpstr>State Reg. No.</vt:lpstr>
      <vt:lpstr>HULL ID Number location</vt:lpstr>
      <vt:lpstr>Liens In Michigan</vt:lpstr>
      <vt:lpstr>Boat Registration Lookup In Michigan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2021-12-22T21:40:58Z</dcterms:modified>
</cp:coreProperties>
</file>