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Massachusetts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97565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MS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724128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Massachusetts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9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Massachusetts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Boat and Recreation Vehicle Registration and Titling Bureau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Massachusetts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MS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MS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Massachusetts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Boat and Recreation Vehicle Registration and Titling Bureau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Massachusetts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Massachusetts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Boat and Recreation Vehicle Registration and Titling Bureau.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27.5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455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Massachusetts Boat Registration</vt:lpstr>
      <vt:lpstr>Boaters should know about registration requirements, recording methods, and title search guidelines for the State of Massachusetts</vt:lpstr>
      <vt:lpstr>State Reg. No.</vt:lpstr>
      <vt:lpstr>HULL ID Number location</vt:lpstr>
      <vt:lpstr>Liens In Massachusetts</vt:lpstr>
      <vt:lpstr>Boat Registration Lookup In Massachusetts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2021-12-22T21:45:32Z</dcterms:modified>
</cp:coreProperties>
</file>