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Maine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0718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ME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Maine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Maine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Inland Fisheries &amp; Wildlife (MDIFW)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Maine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ME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ME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Maine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Maine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Maine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Inland Fisheries &amp; Wildlife (MDIFW).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36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467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Maine Boat Registration</vt:lpstr>
      <vt:lpstr>Boaters should know about registration requirements, recording methods, and title search guidelines for the State of Maine</vt:lpstr>
      <vt:lpstr>State Reg. No.</vt:lpstr>
      <vt:lpstr>HULL ID Number location</vt:lpstr>
      <vt:lpstr>Liens In Maine</vt:lpstr>
      <vt:lpstr>Boat Registration Lookup In Maine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2021-12-22T21:40:43Z</dcterms:modified>
</cp:coreProperties>
</file>