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Kansas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7512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KA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Kansas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2661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Kansas is not a titling state. So boats are only registered but not titled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Wildlife &amp; Parks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Kansas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KA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KA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Kansas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not recorded since this state does not issue titles but they might be in the UCC filings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Kansas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Kansas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Wildlife &amp; Parks.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No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1/1/1990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33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460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Kansas Boat Registration</vt:lpstr>
      <vt:lpstr>Boaters should know about registration requirements, recording methods, and title search guidelines for the State of Kansas</vt:lpstr>
      <vt:lpstr>State Reg. No.</vt:lpstr>
      <vt:lpstr>HULL ID Number location</vt:lpstr>
      <vt:lpstr>Liens In Kansas</vt:lpstr>
      <vt:lpstr>Boat Registration Lookup In Kansas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2021-12-22T21:40:56Z</dcterms:modified>
</cp:coreProperties>
</file>