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5561" autoAdjust="0"/>
  </p:normalViewPr>
  <p:slideViewPr>
    <p:cSldViewPr snapToGrid="0">
      <p:cViewPr varScale="1">
        <p:scale>
          <a:sx n="71" d="100"/>
          <a:sy n="71" d="100"/>
        </p:scale>
        <p:origin x="202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2021-12-02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Indiana</a:t>
            </a:r>
          </a:p>
          <a:p>
            <a:r>
              <a:rPr lang="en-US" dirty="0"/>
              <a:t>IN</a:t>
            </a:r>
          </a:p>
          <a:p>
            <a:r>
              <a:rPr lang="en-CA" dirty="0"/>
              <a:t>Bureau of Motor Vehicles (BMV)</a:t>
            </a:r>
            <a:endParaRPr lang="en-US" dirty="0"/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Indiana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380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IN 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Indiana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Indiana does issue both.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Bureau of Motor Vehicles (BMV) 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Indiana start with the letters “</a:t>
            </a:r>
            <a:r>
              <a:rPr lang="en-CA" sz="2800" b="1" u="sng" dirty="0"/>
              <a:t>IN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IN</a:t>
            </a:r>
            <a:r>
              <a:rPr lang="en-CA" sz="2400" b="1" dirty="0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Indiana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Bureau of Motor Vehicles (BMV) in the State of Indiana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Indiana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91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Indiana</a:t>
            </a:r>
            <a:r>
              <a:rPr lang="en-CA" sz="3200" dirty="0"/>
              <a:t> are maintained by the Bureau of Motor Vehicles (BMV).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dirty="0"/>
              <a:t>This agency does not facilitate online searches on their website but you can search the boat-alert.com database.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214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Yes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1/1/1986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$15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1658</TotalTime>
  <Words>433</Words>
  <Application>Microsoft Office PowerPoint</Application>
  <PresentationFormat>Widescreen</PresentationFormat>
  <Paragraphs>57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Indiana Boat Registration</vt:lpstr>
      <vt:lpstr>Boaters should know about registration requirements, recording methods, and title search guidelines for the State of Indiana</vt:lpstr>
      <vt:lpstr>State Reg. No.</vt:lpstr>
      <vt:lpstr>HULL ID Number location</vt:lpstr>
      <vt:lpstr>Liens In Indiana</vt:lpstr>
      <vt:lpstr>Boat Registration Lookup In Indiana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78</cp:revision>
  <dcterms:created xsi:type="dcterms:W3CDTF">2021-01-09T17:02:51Z</dcterms:created>
  <dcterms:modified xsi:type="dcterms:W3CDTF">2021-12-02T17:13:43Z</dcterms:modified>
</cp:coreProperties>
</file>