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Georgia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4725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GA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Georgia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Georgia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Resources (DNR)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Georgia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GA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GA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Georgia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Georgia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Georgia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Resources (DNR).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1/1/2019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90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463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Georgia Boat Registration</vt:lpstr>
      <vt:lpstr>Boaters should know about registration requirements, recording methods, and title search guidelines for the State of Georgia</vt:lpstr>
      <vt:lpstr>State Reg. No.</vt:lpstr>
      <vt:lpstr>HULL ID Number location</vt:lpstr>
      <vt:lpstr>Liens In Georgia</vt:lpstr>
      <vt:lpstr>Boat Registration Lookup In Georgia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2021-12-22T21:40:53Z</dcterms:modified>
</cp:coreProperties>
</file>