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District of Columbia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532831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DC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613034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District of Columbia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942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District of Columbia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Metropolitan Police Department DC Boat Registration Office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District of Columbia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DC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DC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District of Columbia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Metropolitan Police Department DC Boat Registration Office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District of Columbia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District of Columbia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Metropolitan Police Department DC Boat Registration Office.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1/1/1977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25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6"/>
            <a:ext cx="10011238" cy="95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NEW: This State will be implementing UCOTVA to be able to brand titles.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474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District of Columbia Boat Registration</vt:lpstr>
      <vt:lpstr>Boaters should know about registration requirements, recording methods, and title search guidelines for the State of District of Columbia</vt:lpstr>
      <vt:lpstr>State Reg. No.</vt:lpstr>
      <vt:lpstr>HULL ID Number location</vt:lpstr>
      <vt:lpstr>Liens In District of Columbia</vt:lpstr>
      <vt:lpstr>Boat Registration Lookup In District of Columbia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89</cp:revision>
  <dcterms:created xsi:type="dcterms:W3CDTF">2021-01-09T17:02:51Z</dcterms:created>
  <dcterms:modified xsi:type="dcterms:W3CDTF">2021-12-22T21:42:50Z</dcterms:modified>
</cp:coreProperties>
</file>