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Delaware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43063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DL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37375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</a:t>
            </a:r>
            <a:r>
              <a:rPr lang="en-CA" sz="3200" b="0" u="sng"/>
              <a:t>of Delaware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08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Delaware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DNREC Division of Fish and Wildlife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Delaware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DL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DL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Delaware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Delaware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5"/>
            <a:ext cx="11342864" cy="366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Delaware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DNREC Division of Fish and Wildlife.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120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462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Delaware Boat Registration</vt:lpstr>
      <vt:lpstr>Boaters should know about registration requirements, recording methods, and title search guidelines for the State of Delaware</vt:lpstr>
      <vt:lpstr>State Reg. No.</vt:lpstr>
      <vt:lpstr>HULL ID Number location</vt:lpstr>
      <vt:lpstr>Liens In Delaware</vt:lpstr>
      <vt:lpstr>Boat Registration Lookup In Delaware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88</cp:revision>
  <dcterms:created xsi:type="dcterms:W3CDTF">2021-01-09T17:02:51Z</dcterms:created>
  <dcterms:modified xsi:type="dcterms:W3CDTF">2021-12-22T21:40:51Z</dcterms:modified>
</cp:coreProperties>
</file>