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Arizona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46269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AZ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Arizona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266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Arizona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AZ Game &amp; Fish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Arizona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AZ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AZ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Arizona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Arizona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Arizona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AZ Game &amp; Fish.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98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458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Arizona Boat Registration</vt:lpstr>
      <vt:lpstr>Boaters should know about registration requirements, recording methods, and title search guidelines for the State of Arizona</vt:lpstr>
      <vt:lpstr>State Reg. No.</vt:lpstr>
      <vt:lpstr>HULL ID Number location</vt:lpstr>
      <vt:lpstr>Liens In Arizona</vt:lpstr>
      <vt:lpstr>Boat Registration Lookup In Arizona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2021-12-22T21:40:49Z</dcterms:modified>
</cp:coreProperties>
</file>