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Alaska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512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AK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Alaska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Alaska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ADMINISTRATION DIVISION OF MOTOR VEHICLES (DMV)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Alaska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AK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AK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Alaska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ADMINISTRATION DIVISION OF MOTOR VEHICLES (DMV)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Alaska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Alaska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ADMINISTRATION DIVISION OF MOTOR VEHICLES (DMV).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24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460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Alaska Boat Registration</vt:lpstr>
      <vt:lpstr>Boaters should know about registration requirements, recording methods, and title search guidelines for the State of Alaska</vt:lpstr>
      <vt:lpstr>State Reg. No.</vt:lpstr>
      <vt:lpstr>HULL ID Number location</vt:lpstr>
      <vt:lpstr>Liens In Alaska</vt:lpstr>
      <vt:lpstr>Boat Registration Lookup In Alaska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2021-12-22T21:40:48Z</dcterms:modified>
</cp:coreProperties>
</file>