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5561" autoAdjust="0"/>
  </p:normalViewPr>
  <p:slideViewPr>
    <p:cSldViewPr snapToGrid="0">
      <p:cViewPr varScale="1">
        <p:scale>
          <a:sx n="82" d="100"/>
          <a:sy n="82" d="100"/>
        </p:scale>
        <p:origin x="16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2021-11-10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Iowa</a:t>
            </a:r>
          </a:p>
          <a:p>
            <a:r>
              <a:rPr lang="en-US" dirty="0"/>
              <a:t>IA</a:t>
            </a:r>
          </a:p>
          <a:p>
            <a:r>
              <a:rPr lang="en-CA" dirty="0"/>
              <a:t>Department of Natural Resources (DNR)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Iowa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80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IA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Iowa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Iowa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Natural Resources (DNR)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Iowa start with the letters “</a:t>
            </a:r>
            <a:r>
              <a:rPr lang="en-CA" sz="2800" b="1" u="sng" dirty="0"/>
              <a:t>IA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IA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Iowa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Department of Natural Resources (DNR) in the State of Iowa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Iowa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Iowa</a:t>
            </a:r>
            <a:r>
              <a:rPr lang="en-CA" sz="3200" dirty="0"/>
              <a:t> are maintained by the Department of Natural Resources (DNR).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dirty="0"/>
              <a:t>This agency does not facilitate online searches on their website.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214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Yes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1988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$11.5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1660</TotalTime>
  <Words>424</Words>
  <Application>Microsoft Office PowerPoint</Application>
  <PresentationFormat>Widescreen</PresentationFormat>
  <Paragraphs>57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Iowa Boat Registration</vt:lpstr>
      <vt:lpstr>Boaters should know about registration requirements, recording methods, and title search guidelines for the State of Iowa</vt:lpstr>
      <vt:lpstr>State Reg. No.</vt:lpstr>
      <vt:lpstr>HULL ID Number location</vt:lpstr>
      <vt:lpstr>Liens In Iowa</vt:lpstr>
      <vt:lpstr>Boat Registration Lookup In Iowa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79</cp:revision>
  <dcterms:created xsi:type="dcterms:W3CDTF">2021-01-09T17:02:51Z</dcterms:created>
  <dcterms:modified xsi:type="dcterms:W3CDTF">2021-11-10T22:53:19Z</dcterms:modified>
</cp:coreProperties>
</file>