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61" autoAdjust="0"/>
  </p:normalViewPr>
  <p:slideViewPr>
    <p:cSldViewPr snapToGrid="0">
      <p:cViewPr varScale="1">
        <p:scale>
          <a:sx n="71" d="100"/>
          <a:sy n="71" d="100"/>
        </p:scale>
        <p:origin x="20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Illinois</a:t>
            </a:r>
          </a:p>
          <a:p>
            <a:r>
              <a:rPr lang="en-US" dirty="0"/>
              <a:t>IL</a:t>
            </a:r>
          </a:p>
          <a:p>
            <a:r>
              <a:rPr lang="en-CA" dirty="0"/>
              <a:t>Department of Natural Resources (DNR)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Illinois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10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IL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Illinois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Illinois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Natural Resources (DNR)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Illinois start with the letters “</a:t>
            </a:r>
            <a:r>
              <a:rPr lang="en-CA" sz="2800" b="1" u="sng" dirty="0"/>
              <a:t>IL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IL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Illinois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Natural Resources (DNR) in the State of Illinois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Illinois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043079"/>
            <a:ext cx="11342864" cy="443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Illinois</a:t>
            </a:r>
            <a:r>
              <a:rPr lang="en-CA" sz="3200" dirty="0"/>
              <a:t> are maintained by the Department of Natural Resources (DNR).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/>
              <a:t>The DNR does not have any web portal to search free HIN or Registration lookups for the general public due to strict privacy laws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1/1/1981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$28-$210 depending </a:t>
            </a:r>
            <a:r>
              <a:rPr lang="en-CA" sz="3200" b="1"/>
              <a:t>on length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1658</TotalTime>
  <Words>442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Illinois Boat Registration</vt:lpstr>
      <vt:lpstr>Boaters should know about registration requirements, recording methods, and title search guidelines for the State of Illinois</vt:lpstr>
      <vt:lpstr>State Reg. No.</vt:lpstr>
      <vt:lpstr>HULL ID Number location</vt:lpstr>
      <vt:lpstr>Liens In Illinois</vt:lpstr>
      <vt:lpstr>Boat Registration Lookup In Illinois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78</cp:revision>
  <dcterms:created xsi:type="dcterms:W3CDTF">2021-01-09T17:02:51Z</dcterms:created>
  <dcterms:modified xsi:type="dcterms:W3CDTF">2021-11-24T17:35:40Z</dcterms:modified>
</cp:coreProperties>
</file>