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5561" autoAdjust="0"/>
  </p:normalViewPr>
  <p:slideViewPr>
    <p:cSldViewPr snapToGrid="0">
      <p:cViewPr varScale="1">
        <p:scale>
          <a:sx n="71" d="100"/>
          <a:sy n="71" d="100"/>
        </p:scale>
        <p:origin x="20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2021-11-16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Idaho</a:t>
            </a:r>
          </a:p>
          <a:p>
            <a:r>
              <a:rPr lang="en-US" dirty="0"/>
              <a:t>ID</a:t>
            </a:r>
          </a:p>
          <a:p>
            <a:r>
              <a:rPr lang="en-CA" dirty="0"/>
              <a:t>Department of Parks and Recreation (IDPR)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11/16/2021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Idaho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82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ID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Idaho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Idaho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Parks and Recreation (IDPR)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Idaho start with the letters “</a:t>
            </a:r>
            <a:r>
              <a:rPr lang="en-CA" sz="2800" b="1" u="sng" dirty="0"/>
              <a:t>ID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ID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Idaho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Department of Parks and Recreation (IDPR) in the State of Idaho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Idaho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Idaho</a:t>
            </a:r>
            <a:r>
              <a:rPr lang="en-CA" sz="3200" dirty="0"/>
              <a:t> are maintained by the Department of Parks and Recreation (IDPR).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This agency does not facilitate online searches on their website.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214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Yes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01/01/2000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$30-$46 depending </a:t>
            </a:r>
            <a:r>
              <a:rPr lang="en-CA" sz="3200" b="1"/>
              <a:t>on length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1665</TotalTime>
  <Words>433</Words>
  <Application>Microsoft Office PowerPoint</Application>
  <PresentationFormat>Widescreen</PresentationFormat>
  <Paragraphs>57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Idaho Boat Registration</vt:lpstr>
      <vt:lpstr>Boaters should know about registration requirements, recording methods, and title search guidelines for the State of Idaho</vt:lpstr>
      <vt:lpstr>State Reg. No.</vt:lpstr>
      <vt:lpstr>HULL ID Number location</vt:lpstr>
      <vt:lpstr>Liens In Idaho</vt:lpstr>
      <vt:lpstr>Boat Registration Lookup In Idaho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78</cp:revision>
  <dcterms:created xsi:type="dcterms:W3CDTF">2021-01-09T17:02:51Z</dcterms:created>
  <dcterms:modified xsi:type="dcterms:W3CDTF">2021-11-16T23:16:32Z</dcterms:modified>
</cp:coreProperties>
</file>