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65561" autoAdjust="0"/>
  </p:normalViewPr>
  <p:slideViewPr>
    <p:cSldViewPr snapToGrid="0">
      <p:cViewPr varScale="1">
        <p:scale>
          <a:sx n="71" d="100"/>
          <a:sy n="71" d="100"/>
        </p:scale>
        <p:origin x="202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2021-11-03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Hawaii</a:t>
            </a:r>
          </a:p>
          <a:p>
            <a:r>
              <a:rPr lang="en-US" dirty="0"/>
              <a:t>HA</a:t>
            </a:r>
          </a:p>
          <a:p>
            <a:r>
              <a:rPr lang="en-CA" dirty="0"/>
              <a:t>Department of Land and Natural Resources (DLNR)</a:t>
            </a:r>
            <a:endParaRPr lang="en-US" dirty="0"/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 dirty="0"/>
              <a:t>Hawaii</a:t>
            </a:r>
            <a:r>
              <a:rPr lang="en-CA" dirty="0"/>
              <a:t> 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4975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HI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of Hawaii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not. Hawaii only does Registration.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New vessel </a:t>
            </a:r>
            <a:r>
              <a:rPr lang="en-CA" sz="2800" b="1" dirty="0"/>
              <a:t>titling</a:t>
            </a:r>
            <a:r>
              <a:rPr lang="en-CA" sz="2800" dirty="0"/>
              <a:t> policies and procedures are planned to go into effect July 1, </a:t>
            </a:r>
            <a:r>
              <a:rPr lang="en-CA" sz="2800" b="1" dirty="0"/>
              <a:t>2021</a:t>
            </a:r>
            <a:r>
              <a:rPr lang="en-CA" sz="2800" dirty="0"/>
              <a:t>.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the Department of Land and Natural Resources, Division of Boating &amp; Ocean Recreation (DLNR DOBOR) 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in Hawaii start with the letters “</a:t>
            </a:r>
            <a:r>
              <a:rPr lang="en-CA" sz="2800" b="1" u="sng" dirty="0"/>
              <a:t>HA</a:t>
            </a:r>
            <a:r>
              <a:rPr lang="en-CA" sz="2800" dirty="0"/>
              <a:t>”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letters “</a:t>
            </a:r>
            <a:r>
              <a:rPr lang="en-CA" sz="2400" b="1" u="sng" dirty="0"/>
              <a:t>HA</a:t>
            </a:r>
            <a:r>
              <a:rPr lang="en-CA" sz="2400" b="1" dirty="0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In Hawaii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67417" y="2251960"/>
            <a:ext cx="114571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Claims, Liens or Security interests on any non-documented boats are recorded with DOBOR in the State of Hawaii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DOBOR implemented vessel titling on July 1, 2021.  Hawaii vessel titles will now display whether a lien is attached to the vessel named in the title, excluding mechanic’s liens.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In Hawaii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2953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in Hawaii</a:t>
            </a:r>
            <a:r>
              <a:rPr lang="en-CA" sz="3200" dirty="0"/>
              <a:t> are maintained by the DOBOR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dirty="0"/>
              <a:t>owners cannot yet search their records online on their website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2214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REQUIRED: Yes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: July 2021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Fee: $20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1684</TotalTime>
  <Words>458</Words>
  <Application>Microsoft Office PowerPoint</Application>
  <PresentationFormat>Widescreen</PresentationFormat>
  <Paragraphs>58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Hawaii Boat Registration</vt:lpstr>
      <vt:lpstr>Boaters should know about registration requirements, recording methods, and title search guidelines for the State of Hawaii</vt:lpstr>
      <vt:lpstr>State Reg. No.</vt:lpstr>
      <vt:lpstr>HULL ID Number location</vt:lpstr>
      <vt:lpstr>Liens In Hawaii</vt:lpstr>
      <vt:lpstr>Boat Registration Lookup In Hawaii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81</cp:revision>
  <dcterms:created xsi:type="dcterms:W3CDTF">2021-01-09T17:02:51Z</dcterms:created>
  <dcterms:modified xsi:type="dcterms:W3CDTF">2021-11-03T13:04:59Z</dcterms:modified>
</cp:coreProperties>
</file>