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BC7468-1AD5-978F-40BC-5160EFB28A59}" v="44" dt="2021-10-20T15:58:25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FA4443-E3B4-42A9-BE3B-664455FBDE6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667113D-1970-43B8-BD3D-5D21236CE5DF}">
      <dgm:prSet/>
      <dgm:spPr/>
      <dgm:t>
        <a:bodyPr/>
        <a:lstStyle/>
        <a:p>
          <a:r>
            <a:rPr lang="en-US"/>
            <a:t>A life jacket is a personal flotation device that is available in a variety of shapes, colors, sizes and materials</a:t>
          </a:r>
        </a:p>
      </dgm:t>
    </dgm:pt>
    <dgm:pt modelId="{1DBC89CE-7E14-480E-A4B5-33AF57E61FC0}" type="parTrans" cxnId="{FDD74294-F1DF-4C17-BA14-E3A682543ABF}">
      <dgm:prSet/>
      <dgm:spPr/>
      <dgm:t>
        <a:bodyPr/>
        <a:lstStyle/>
        <a:p>
          <a:endParaRPr lang="en-US"/>
        </a:p>
      </dgm:t>
    </dgm:pt>
    <dgm:pt modelId="{E9716895-1570-4014-A234-A1EC0E9EADC3}" type="sibTrans" cxnId="{FDD74294-F1DF-4C17-BA14-E3A682543ABF}">
      <dgm:prSet/>
      <dgm:spPr/>
      <dgm:t>
        <a:bodyPr/>
        <a:lstStyle/>
        <a:p>
          <a:endParaRPr lang="en-US"/>
        </a:p>
      </dgm:t>
    </dgm:pt>
    <dgm:pt modelId="{EFD180A7-4262-443F-8479-A839B357F5AE}">
      <dgm:prSet/>
      <dgm:spPr/>
      <dgm:t>
        <a:bodyPr/>
        <a:lstStyle/>
        <a:p>
          <a:r>
            <a:rPr lang="en-US"/>
            <a:t>Some life jackets are robust and durable, while others are made to protect against cold water</a:t>
          </a:r>
        </a:p>
      </dgm:t>
    </dgm:pt>
    <dgm:pt modelId="{6BB78D5A-6721-4483-B0E9-0827ECB81B38}" type="parTrans" cxnId="{F5C8E35B-091C-4270-9A4C-171424D0C27C}">
      <dgm:prSet/>
      <dgm:spPr/>
      <dgm:t>
        <a:bodyPr/>
        <a:lstStyle/>
        <a:p>
          <a:endParaRPr lang="en-US"/>
        </a:p>
      </dgm:t>
    </dgm:pt>
    <dgm:pt modelId="{1193651E-A43A-43C6-A424-DA1180247C01}" type="sibTrans" cxnId="{F5C8E35B-091C-4270-9A4C-171424D0C27C}">
      <dgm:prSet/>
      <dgm:spPr/>
      <dgm:t>
        <a:bodyPr/>
        <a:lstStyle/>
        <a:p>
          <a:endParaRPr lang="en-US"/>
        </a:p>
      </dgm:t>
    </dgm:pt>
    <dgm:pt modelId="{6D846376-AF3B-4398-A694-3E62CD47249A}">
      <dgm:prSet/>
      <dgm:spPr/>
      <dgm:t>
        <a:bodyPr/>
        <a:lstStyle/>
        <a:p>
          <a:r>
            <a:rPr lang="en-US"/>
            <a:t>No matter which life jacket you choose, make sure that the right one offers the right level of safety for you</a:t>
          </a:r>
        </a:p>
      </dgm:t>
    </dgm:pt>
    <dgm:pt modelId="{64008FD4-2F03-46D7-A9F0-450D0E4F11AE}" type="parTrans" cxnId="{BF019C3A-397E-4C69-8C3A-3312AD411921}">
      <dgm:prSet/>
      <dgm:spPr/>
      <dgm:t>
        <a:bodyPr/>
        <a:lstStyle/>
        <a:p>
          <a:endParaRPr lang="en-US"/>
        </a:p>
      </dgm:t>
    </dgm:pt>
    <dgm:pt modelId="{605E6C67-B3ED-4CBA-9157-71FCC7E70A84}" type="sibTrans" cxnId="{BF019C3A-397E-4C69-8C3A-3312AD411921}">
      <dgm:prSet/>
      <dgm:spPr/>
      <dgm:t>
        <a:bodyPr/>
        <a:lstStyle/>
        <a:p>
          <a:endParaRPr lang="en-US"/>
        </a:p>
      </dgm:t>
    </dgm:pt>
    <dgm:pt modelId="{E4ADE9D1-F9BB-4672-95C4-9DB8D3B29141}" type="pres">
      <dgm:prSet presAssocID="{68FA4443-E3B4-42A9-BE3B-664455FBDE62}" presName="root" presStyleCnt="0">
        <dgm:presLayoutVars>
          <dgm:dir/>
          <dgm:resizeHandles val="exact"/>
        </dgm:presLayoutVars>
      </dgm:prSet>
      <dgm:spPr/>
    </dgm:pt>
    <dgm:pt modelId="{8E8BB0CF-983B-40B4-A121-C16107F75695}" type="pres">
      <dgm:prSet presAssocID="{F667113D-1970-43B8-BD3D-5D21236CE5DF}" presName="compNode" presStyleCnt="0"/>
      <dgm:spPr/>
    </dgm:pt>
    <dgm:pt modelId="{A82B367A-D25C-41EE-815C-6E09DF21D3A9}" type="pres">
      <dgm:prSet presAssocID="{F667113D-1970-43B8-BD3D-5D21236CE5DF}" presName="bgRect" presStyleLbl="bgShp" presStyleIdx="0" presStyleCnt="3"/>
      <dgm:spPr/>
    </dgm:pt>
    <dgm:pt modelId="{DD5BDB36-2214-4A2D-A97C-DA102F92ECA7}" type="pres">
      <dgm:prSet presAssocID="{F667113D-1970-43B8-BD3D-5D21236CE5D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fe jacket"/>
        </a:ext>
      </dgm:extLst>
    </dgm:pt>
    <dgm:pt modelId="{6ABC92F9-6775-48B8-8A21-5ECE676F7CBD}" type="pres">
      <dgm:prSet presAssocID="{F667113D-1970-43B8-BD3D-5D21236CE5DF}" presName="spaceRect" presStyleCnt="0"/>
      <dgm:spPr/>
    </dgm:pt>
    <dgm:pt modelId="{452BD582-E70F-421B-8019-ECEBB505F66A}" type="pres">
      <dgm:prSet presAssocID="{F667113D-1970-43B8-BD3D-5D21236CE5DF}" presName="parTx" presStyleLbl="revTx" presStyleIdx="0" presStyleCnt="3">
        <dgm:presLayoutVars>
          <dgm:chMax val="0"/>
          <dgm:chPref val="0"/>
        </dgm:presLayoutVars>
      </dgm:prSet>
      <dgm:spPr/>
    </dgm:pt>
    <dgm:pt modelId="{C317C66F-CFB6-471F-A004-A5578B26ABAB}" type="pres">
      <dgm:prSet presAssocID="{E9716895-1570-4014-A234-A1EC0E9EADC3}" presName="sibTrans" presStyleCnt="0"/>
      <dgm:spPr/>
    </dgm:pt>
    <dgm:pt modelId="{D9F1E694-C737-49FA-BF7E-052BFBEAF6DA}" type="pres">
      <dgm:prSet presAssocID="{EFD180A7-4262-443F-8479-A839B357F5AE}" presName="compNode" presStyleCnt="0"/>
      <dgm:spPr/>
    </dgm:pt>
    <dgm:pt modelId="{1E89ACCD-4DB7-452E-8F1D-94AC35DBB299}" type="pres">
      <dgm:prSet presAssocID="{EFD180A7-4262-443F-8479-A839B357F5AE}" presName="bgRect" presStyleLbl="bgShp" presStyleIdx="1" presStyleCnt="3"/>
      <dgm:spPr/>
    </dgm:pt>
    <dgm:pt modelId="{2929CC8D-F239-4095-AA4D-A0C29689D665}" type="pres">
      <dgm:prSet presAssocID="{EFD180A7-4262-443F-8479-A839B357F5A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ter hat"/>
        </a:ext>
      </dgm:extLst>
    </dgm:pt>
    <dgm:pt modelId="{A1542C44-DE7C-4458-A62F-503B0E64A27F}" type="pres">
      <dgm:prSet presAssocID="{EFD180A7-4262-443F-8479-A839B357F5AE}" presName="spaceRect" presStyleCnt="0"/>
      <dgm:spPr/>
    </dgm:pt>
    <dgm:pt modelId="{4B6DA526-A295-4BB1-97F3-076F05DAC03C}" type="pres">
      <dgm:prSet presAssocID="{EFD180A7-4262-443F-8479-A839B357F5AE}" presName="parTx" presStyleLbl="revTx" presStyleIdx="1" presStyleCnt="3">
        <dgm:presLayoutVars>
          <dgm:chMax val="0"/>
          <dgm:chPref val="0"/>
        </dgm:presLayoutVars>
      </dgm:prSet>
      <dgm:spPr/>
    </dgm:pt>
    <dgm:pt modelId="{5105AB8B-D9D8-4245-A662-F4A6EBF449FE}" type="pres">
      <dgm:prSet presAssocID="{1193651E-A43A-43C6-A424-DA1180247C01}" presName="sibTrans" presStyleCnt="0"/>
      <dgm:spPr/>
    </dgm:pt>
    <dgm:pt modelId="{3743141F-8AB5-4D06-A56E-C577673A8D6D}" type="pres">
      <dgm:prSet presAssocID="{6D846376-AF3B-4398-A694-3E62CD47249A}" presName="compNode" presStyleCnt="0"/>
      <dgm:spPr/>
    </dgm:pt>
    <dgm:pt modelId="{883C3409-6A27-4407-9004-7F5A28324F45}" type="pres">
      <dgm:prSet presAssocID="{6D846376-AF3B-4398-A694-3E62CD47249A}" presName="bgRect" presStyleLbl="bgShp" presStyleIdx="2" presStyleCnt="3"/>
      <dgm:spPr/>
    </dgm:pt>
    <dgm:pt modelId="{38780813-BCEF-42C1-B1ED-020F91E1709E}" type="pres">
      <dgm:prSet presAssocID="{6D846376-AF3B-4398-A694-3E62CD47249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it"/>
        </a:ext>
      </dgm:extLst>
    </dgm:pt>
    <dgm:pt modelId="{AD25BF11-CE34-4069-88CD-3AEF2296D864}" type="pres">
      <dgm:prSet presAssocID="{6D846376-AF3B-4398-A694-3E62CD47249A}" presName="spaceRect" presStyleCnt="0"/>
      <dgm:spPr/>
    </dgm:pt>
    <dgm:pt modelId="{0FE50950-8DF4-4F8A-913C-298EC1D462CC}" type="pres">
      <dgm:prSet presAssocID="{6D846376-AF3B-4398-A694-3E62CD47249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F019C3A-397E-4C69-8C3A-3312AD411921}" srcId="{68FA4443-E3B4-42A9-BE3B-664455FBDE62}" destId="{6D846376-AF3B-4398-A694-3E62CD47249A}" srcOrd="2" destOrd="0" parTransId="{64008FD4-2F03-46D7-A9F0-450D0E4F11AE}" sibTransId="{605E6C67-B3ED-4CBA-9157-71FCC7E70A84}"/>
    <dgm:cxn modelId="{F5C8E35B-091C-4270-9A4C-171424D0C27C}" srcId="{68FA4443-E3B4-42A9-BE3B-664455FBDE62}" destId="{EFD180A7-4262-443F-8479-A839B357F5AE}" srcOrd="1" destOrd="0" parTransId="{6BB78D5A-6721-4483-B0E9-0827ECB81B38}" sibTransId="{1193651E-A43A-43C6-A424-DA1180247C01}"/>
    <dgm:cxn modelId="{BAF83163-B4B9-44BB-99C6-7E58CDD30893}" type="presOf" srcId="{68FA4443-E3B4-42A9-BE3B-664455FBDE62}" destId="{E4ADE9D1-F9BB-4672-95C4-9DB8D3B29141}" srcOrd="0" destOrd="0" presId="urn:microsoft.com/office/officeart/2018/2/layout/IconVerticalSolidList"/>
    <dgm:cxn modelId="{FDD74294-F1DF-4C17-BA14-E3A682543ABF}" srcId="{68FA4443-E3B4-42A9-BE3B-664455FBDE62}" destId="{F667113D-1970-43B8-BD3D-5D21236CE5DF}" srcOrd="0" destOrd="0" parTransId="{1DBC89CE-7E14-480E-A4B5-33AF57E61FC0}" sibTransId="{E9716895-1570-4014-A234-A1EC0E9EADC3}"/>
    <dgm:cxn modelId="{B106B79D-0F64-485F-9441-5D27C01191A6}" type="presOf" srcId="{F667113D-1970-43B8-BD3D-5D21236CE5DF}" destId="{452BD582-E70F-421B-8019-ECEBB505F66A}" srcOrd="0" destOrd="0" presId="urn:microsoft.com/office/officeart/2018/2/layout/IconVerticalSolidList"/>
    <dgm:cxn modelId="{311564B5-9FBA-45F1-B428-247BCFF14A5D}" type="presOf" srcId="{6D846376-AF3B-4398-A694-3E62CD47249A}" destId="{0FE50950-8DF4-4F8A-913C-298EC1D462CC}" srcOrd="0" destOrd="0" presId="urn:microsoft.com/office/officeart/2018/2/layout/IconVerticalSolidList"/>
    <dgm:cxn modelId="{A384EFBA-6B52-4248-9210-2FB6FBF0D737}" type="presOf" srcId="{EFD180A7-4262-443F-8479-A839B357F5AE}" destId="{4B6DA526-A295-4BB1-97F3-076F05DAC03C}" srcOrd="0" destOrd="0" presId="urn:microsoft.com/office/officeart/2018/2/layout/IconVerticalSolidList"/>
    <dgm:cxn modelId="{F7CC328A-E561-43EF-A5A1-EBF77AF7BE42}" type="presParOf" srcId="{E4ADE9D1-F9BB-4672-95C4-9DB8D3B29141}" destId="{8E8BB0CF-983B-40B4-A121-C16107F75695}" srcOrd="0" destOrd="0" presId="urn:microsoft.com/office/officeart/2018/2/layout/IconVerticalSolidList"/>
    <dgm:cxn modelId="{72193303-F54E-4190-87C9-54055C98BD43}" type="presParOf" srcId="{8E8BB0CF-983B-40B4-A121-C16107F75695}" destId="{A82B367A-D25C-41EE-815C-6E09DF21D3A9}" srcOrd="0" destOrd="0" presId="urn:microsoft.com/office/officeart/2018/2/layout/IconVerticalSolidList"/>
    <dgm:cxn modelId="{4D852809-3784-45D5-B1B5-0ED0E3B2008B}" type="presParOf" srcId="{8E8BB0CF-983B-40B4-A121-C16107F75695}" destId="{DD5BDB36-2214-4A2D-A97C-DA102F92ECA7}" srcOrd="1" destOrd="0" presId="urn:microsoft.com/office/officeart/2018/2/layout/IconVerticalSolidList"/>
    <dgm:cxn modelId="{14AB8341-B6D2-48DA-B007-B9C5D21BCF67}" type="presParOf" srcId="{8E8BB0CF-983B-40B4-A121-C16107F75695}" destId="{6ABC92F9-6775-48B8-8A21-5ECE676F7CBD}" srcOrd="2" destOrd="0" presId="urn:microsoft.com/office/officeart/2018/2/layout/IconVerticalSolidList"/>
    <dgm:cxn modelId="{957405DC-EF83-41D1-8745-584D3B3D05BE}" type="presParOf" srcId="{8E8BB0CF-983B-40B4-A121-C16107F75695}" destId="{452BD582-E70F-421B-8019-ECEBB505F66A}" srcOrd="3" destOrd="0" presId="urn:microsoft.com/office/officeart/2018/2/layout/IconVerticalSolidList"/>
    <dgm:cxn modelId="{A797AC2C-C90B-4EDB-B327-255C6AA68EE5}" type="presParOf" srcId="{E4ADE9D1-F9BB-4672-95C4-9DB8D3B29141}" destId="{C317C66F-CFB6-471F-A004-A5578B26ABAB}" srcOrd="1" destOrd="0" presId="urn:microsoft.com/office/officeart/2018/2/layout/IconVerticalSolidList"/>
    <dgm:cxn modelId="{60D57C01-A4F1-4FA1-865E-F830D34AF2DC}" type="presParOf" srcId="{E4ADE9D1-F9BB-4672-95C4-9DB8D3B29141}" destId="{D9F1E694-C737-49FA-BF7E-052BFBEAF6DA}" srcOrd="2" destOrd="0" presId="urn:microsoft.com/office/officeart/2018/2/layout/IconVerticalSolidList"/>
    <dgm:cxn modelId="{3AFF6B93-1DD6-4412-BB01-09C9EE9D101C}" type="presParOf" srcId="{D9F1E694-C737-49FA-BF7E-052BFBEAF6DA}" destId="{1E89ACCD-4DB7-452E-8F1D-94AC35DBB299}" srcOrd="0" destOrd="0" presId="urn:microsoft.com/office/officeart/2018/2/layout/IconVerticalSolidList"/>
    <dgm:cxn modelId="{ACAAD195-E865-4FE1-B70F-6B955EF1670D}" type="presParOf" srcId="{D9F1E694-C737-49FA-BF7E-052BFBEAF6DA}" destId="{2929CC8D-F239-4095-AA4D-A0C29689D665}" srcOrd="1" destOrd="0" presId="urn:microsoft.com/office/officeart/2018/2/layout/IconVerticalSolidList"/>
    <dgm:cxn modelId="{142B16D0-C980-4F9B-9513-028D49A54622}" type="presParOf" srcId="{D9F1E694-C737-49FA-BF7E-052BFBEAF6DA}" destId="{A1542C44-DE7C-4458-A62F-503B0E64A27F}" srcOrd="2" destOrd="0" presId="urn:microsoft.com/office/officeart/2018/2/layout/IconVerticalSolidList"/>
    <dgm:cxn modelId="{10FECFCB-AEA9-4AC5-B216-2E15B8556F80}" type="presParOf" srcId="{D9F1E694-C737-49FA-BF7E-052BFBEAF6DA}" destId="{4B6DA526-A295-4BB1-97F3-076F05DAC03C}" srcOrd="3" destOrd="0" presId="urn:microsoft.com/office/officeart/2018/2/layout/IconVerticalSolidList"/>
    <dgm:cxn modelId="{5BF62D86-35BD-4EA0-8052-62653051299C}" type="presParOf" srcId="{E4ADE9D1-F9BB-4672-95C4-9DB8D3B29141}" destId="{5105AB8B-D9D8-4245-A662-F4A6EBF449FE}" srcOrd="3" destOrd="0" presId="urn:microsoft.com/office/officeart/2018/2/layout/IconVerticalSolidList"/>
    <dgm:cxn modelId="{D0BE0009-2936-4E86-8C53-9A18AC1817ED}" type="presParOf" srcId="{E4ADE9D1-F9BB-4672-95C4-9DB8D3B29141}" destId="{3743141F-8AB5-4D06-A56E-C577673A8D6D}" srcOrd="4" destOrd="0" presId="urn:microsoft.com/office/officeart/2018/2/layout/IconVerticalSolidList"/>
    <dgm:cxn modelId="{A224CC7E-014F-4CA5-82FA-3A998D526EDE}" type="presParOf" srcId="{3743141F-8AB5-4D06-A56E-C577673A8D6D}" destId="{883C3409-6A27-4407-9004-7F5A28324F45}" srcOrd="0" destOrd="0" presId="urn:microsoft.com/office/officeart/2018/2/layout/IconVerticalSolidList"/>
    <dgm:cxn modelId="{137437E4-114D-455D-9F33-50BF9AB31E3A}" type="presParOf" srcId="{3743141F-8AB5-4D06-A56E-C577673A8D6D}" destId="{38780813-BCEF-42C1-B1ED-020F91E1709E}" srcOrd="1" destOrd="0" presId="urn:microsoft.com/office/officeart/2018/2/layout/IconVerticalSolidList"/>
    <dgm:cxn modelId="{DB253479-1839-4457-A4E1-7AE08B8A4EB4}" type="presParOf" srcId="{3743141F-8AB5-4D06-A56E-C577673A8D6D}" destId="{AD25BF11-CE34-4069-88CD-3AEF2296D864}" srcOrd="2" destOrd="0" presId="urn:microsoft.com/office/officeart/2018/2/layout/IconVerticalSolidList"/>
    <dgm:cxn modelId="{8F2D8E83-115F-491F-9ED0-B27F11083752}" type="presParOf" srcId="{3743141F-8AB5-4D06-A56E-C577673A8D6D}" destId="{0FE50950-8DF4-4F8A-913C-298EC1D462C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45F557-EB0E-4D43-8B2D-318B540D237B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C1E8FBE-2C3E-4B97-9729-04E871FAF34D}">
      <dgm:prSet/>
      <dgm:spPr/>
      <dgm:t>
        <a:bodyPr/>
        <a:lstStyle/>
        <a:p>
          <a:r>
            <a:rPr lang="en-US"/>
            <a:t>A life jacket or personal floating device is the most important piece of equipment on your boat, and the most important consideration is size</a:t>
          </a:r>
        </a:p>
      </dgm:t>
    </dgm:pt>
    <dgm:pt modelId="{236AA690-687A-4E91-A88A-BA1FD2F7FD9E}" type="parTrans" cxnId="{9AC1FC54-D7CA-4907-8FA5-B7AC92AD0341}">
      <dgm:prSet/>
      <dgm:spPr/>
      <dgm:t>
        <a:bodyPr/>
        <a:lstStyle/>
        <a:p>
          <a:endParaRPr lang="en-US"/>
        </a:p>
      </dgm:t>
    </dgm:pt>
    <dgm:pt modelId="{37509DB2-AD36-4203-8BA3-7AF3C4516311}" type="sibTrans" cxnId="{9AC1FC54-D7CA-4907-8FA5-B7AC92AD0341}">
      <dgm:prSet/>
      <dgm:spPr/>
      <dgm:t>
        <a:bodyPr/>
        <a:lstStyle/>
        <a:p>
          <a:endParaRPr lang="en-US"/>
        </a:p>
      </dgm:t>
    </dgm:pt>
    <dgm:pt modelId="{450A91DD-33F9-4C8E-B62F-BF035E9D1A85}">
      <dgm:prSet/>
      <dgm:spPr/>
      <dgm:t>
        <a:bodyPr/>
        <a:lstStyle/>
        <a:p>
          <a:r>
            <a:rPr lang="en-US"/>
            <a:t>More than two thirds of boat deaths are drowning victims and 90% of drowning victims do not wear life jackets</a:t>
          </a:r>
        </a:p>
      </dgm:t>
    </dgm:pt>
    <dgm:pt modelId="{277A5973-E994-47D4-8C81-91828384DE35}" type="parTrans" cxnId="{A9612440-B84B-4E7D-A408-E8251B8C87A9}">
      <dgm:prSet/>
      <dgm:spPr/>
      <dgm:t>
        <a:bodyPr/>
        <a:lstStyle/>
        <a:p>
          <a:endParaRPr lang="en-US"/>
        </a:p>
      </dgm:t>
    </dgm:pt>
    <dgm:pt modelId="{0EAC0B84-4E8A-46B9-BF46-287BCFD9AB40}" type="sibTrans" cxnId="{A9612440-B84B-4E7D-A408-E8251B8C87A9}">
      <dgm:prSet/>
      <dgm:spPr/>
      <dgm:t>
        <a:bodyPr/>
        <a:lstStyle/>
        <a:p>
          <a:endParaRPr lang="en-US"/>
        </a:p>
      </dgm:t>
    </dgm:pt>
    <dgm:pt modelId="{13B715FA-1BD4-458A-BDD8-60EA33B1FFDF}">
      <dgm:prSet/>
      <dgm:spPr/>
      <dgm:t>
        <a:bodyPr/>
        <a:lstStyle/>
        <a:p>
          <a:r>
            <a:rPr lang="en-US"/>
            <a:t>Buy a life jacket that you can wear anywhere because it can save your life</a:t>
          </a:r>
        </a:p>
      </dgm:t>
    </dgm:pt>
    <dgm:pt modelId="{3457DAA2-FDCB-45BC-9AD4-DF3C21520108}" type="parTrans" cxnId="{861A60A6-C026-476F-B23A-045C1D45D655}">
      <dgm:prSet/>
      <dgm:spPr/>
      <dgm:t>
        <a:bodyPr/>
        <a:lstStyle/>
        <a:p>
          <a:endParaRPr lang="en-US"/>
        </a:p>
      </dgm:t>
    </dgm:pt>
    <dgm:pt modelId="{46B501EE-5077-4E5E-8723-7BDB441E5282}" type="sibTrans" cxnId="{861A60A6-C026-476F-B23A-045C1D45D655}">
      <dgm:prSet/>
      <dgm:spPr/>
      <dgm:t>
        <a:bodyPr/>
        <a:lstStyle/>
        <a:p>
          <a:endParaRPr lang="en-US"/>
        </a:p>
      </dgm:t>
    </dgm:pt>
    <dgm:pt modelId="{36DA395E-0474-4966-A42E-377A1A220DC1}" type="pres">
      <dgm:prSet presAssocID="{0F45F557-EB0E-4D43-8B2D-318B540D237B}" presName="linear" presStyleCnt="0">
        <dgm:presLayoutVars>
          <dgm:animLvl val="lvl"/>
          <dgm:resizeHandles val="exact"/>
        </dgm:presLayoutVars>
      </dgm:prSet>
      <dgm:spPr/>
    </dgm:pt>
    <dgm:pt modelId="{58C774F7-8124-4C3F-B532-0EB544CD0B58}" type="pres">
      <dgm:prSet presAssocID="{EC1E8FBE-2C3E-4B97-9729-04E871FAF34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1FD50E1-4EE4-4D08-8ED1-4595378938A1}" type="pres">
      <dgm:prSet presAssocID="{37509DB2-AD36-4203-8BA3-7AF3C4516311}" presName="spacer" presStyleCnt="0"/>
      <dgm:spPr/>
    </dgm:pt>
    <dgm:pt modelId="{3CE3F3FE-9824-4E35-9DE2-4E82C46CF1A8}" type="pres">
      <dgm:prSet presAssocID="{450A91DD-33F9-4C8E-B62F-BF035E9D1A8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DAF78EA-310F-4676-82C3-E72AFF7E3B6D}" type="pres">
      <dgm:prSet presAssocID="{0EAC0B84-4E8A-46B9-BF46-287BCFD9AB40}" presName="spacer" presStyleCnt="0"/>
      <dgm:spPr/>
    </dgm:pt>
    <dgm:pt modelId="{502DBE0E-3691-41B8-8C38-A82EE40105CA}" type="pres">
      <dgm:prSet presAssocID="{13B715FA-1BD4-458A-BDD8-60EA33B1FFD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9612440-B84B-4E7D-A408-E8251B8C87A9}" srcId="{0F45F557-EB0E-4D43-8B2D-318B540D237B}" destId="{450A91DD-33F9-4C8E-B62F-BF035E9D1A85}" srcOrd="1" destOrd="0" parTransId="{277A5973-E994-47D4-8C81-91828384DE35}" sibTransId="{0EAC0B84-4E8A-46B9-BF46-287BCFD9AB40}"/>
    <dgm:cxn modelId="{9AC1FC54-D7CA-4907-8FA5-B7AC92AD0341}" srcId="{0F45F557-EB0E-4D43-8B2D-318B540D237B}" destId="{EC1E8FBE-2C3E-4B97-9729-04E871FAF34D}" srcOrd="0" destOrd="0" parTransId="{236AA690-687A-4E91-A88A-BA1FD2F7FD9E}" sibTransId="{37509DB2-AD36-4203-8BA3-7AF3C4516311}"/>
    <dgm:cxn modelId="{861A60A6-C026-476F-B23A-045C1D45D655}" srcId="{0F45F557-EB0E-4D43-8B2D-318B540D237B}" destId="{13B715FA-1BD4-458A-BDD8-60EA33B1FFDF}" srcOrd="2" destOrd="0" parTransId="{3457DAA2-FDCB-45BC-9AD4-DF3C21520108}" sibTransId="{46B501EE-5077-4E5E-8723-7BDB441E5282}"/>
    <dgm:cxn modelId="{FB1F40B9-7ECB-4C6E-87C3-A15F2130F562}" type="presOf" srcId="{450A91DD-33F9-4C8E-B62F-BF035E9D1A85}" destId="{3CE3F3FE-9824-4E35-9DE2-4E82C46CF1A8}" srcOrd="0" destOrd="0" presId="urn:microsoft.com/office/officeart/2005/8/layout/vList2"/>
    <dgm:cxn modelId="{B22187C7-AE00-4A23-B3F7-42F5B8BBCF6E}" type="presOf" srcId="{EC1E8FBE-2C3E-4B97-9729-04E871FAF34D}" destId="{58C774F7-8124-4C3F-B532-0EB544CD0B58}" srcOrd="0" destOrd="0" presId="urn:microsoft.com/office/officeart/2005/8/layout/vList2"/>
    <dgm:cxn modelId="{E30BA6D4-8DA7-4433-8188-CB7795822F86}" type="presOf" srcId="{13B715FA-1BD4-458A-BDD8-60EA33B1FFDF}" destId="{502DBE0E-3691-41B8-8C38-A82EE40105CA}" srcOrd="0" destOrd="0" presId="urn:microsoft.com/office/officeart/2005/8/layout/vList2"/>
    <dgm:cxn modelId="{CA017FD9-0F5D-4C5C-87CB-D155405F8519}" type="presOf" srcId="{0F45F557-EB0E-4D43-8B2D-318B540D237B}" destId="{36DA395E-0474-4966-A42E-377A1A220DC1}" srcOrd="0" destOrd="0" presId="urn:microsoft.com/office/officeart/2005/8/layout/vList2"/>
    <dgm:cxn modelId="{0BFF89E3-CF18-491A-B68C-15F5543D0803}" type="presParOf" srcId="{36DA395E-0474-4966-A42E-377A1A220DC1}" destId="{58C774F7-8124-4C3F-B532-0EB544CD0B58}" srcOrd="0" destOrd="0" presId="urn:microsoft.com/office/officeart/2005/8/layout/vList2"/>
    <dgm:cxn modelId="{12DDB3D9-4FA0-476B-B0D3-235ECC1F013E}" type="presParOf" srcId="{36DA395E-0474-4966-A42E-377A1A220DC1}" destId="{D1FD50E1-4EE4-4D08-8ED1-4595378938A1}" srcOrd="1" destOrd="0" presId="urn:microsoft.com/office/officeart/2005/8/layout/vList2"/>
    <dgm:cxn modelId="{BD8C2792-B54D-4E78-9B1A-BA5985F20197}" type="presParOf" srcId="{36DA395E-0474-4966-A42E-377A1A220DC1}" destId="{3CE3F3FE-9824-4E35-9DE2-4E82C46CF1A8}" srcOrd="2" destOrd="0" presId="urn:microsoft.com/office/officeart/2005/8/layout/vList2"/>
    <dgm:cxn modelId="{C84584F4-8C8E-4425-9885-781DD438B75C}" type="presParOf" srcId="{36DA395E-0474-4966-A42E-377A1A220DC1}" destId="{8DAF78EA-310F-4676-82C3-E72AFF7E3B6D}" srcOrd="3" destOrd="0" presId="urn:microsoft.com/office/officeart/2005/8/layout/vList2"/>
    <dgm:cxn modelId="{931A98D6-B7E1-4DF1-B410-327C104F7FBC}" type="presParOf" srcId="{36DA395E-0474-4966-A42E-377A1A220DC1}" destId="{502DBE0E-3691-41B8-8C38-A82EE40105C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0025CD-CA5F-4680-938D-C6EBAAA06A9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67B9FE1-E4C7-4090-A6C0-BDDE6071E251}">
      <dgm:prSet/>
      <dgm:spPr/>
      <dgm:t>
        <a:bodyPr/>
        <a:lstStyle/>
        <a:p>
          <a:r>
            <a:rPr lang="en-US"/>
            <a:t>Federal law requires all boats to be equipped with at least one portable life jacket for each passenger on the boat, including types I, II and III</a:t>
          </a:r>
        </a:p>
      </dgm:t>
    </dgm:pt>
    <dgm:pt modelId="{B72920FE-1F01-4E4B-9B9C-979BA18A5F3E}" type="parTrans" cxnId="{685F2BBD-DE7C-44DF-AF8D-E036EF88BA0A}">
      <dgm:prSet/>
      <dgm:spPr/>
      <dgm:t>
        <a:bodyPr/>
        <a:lstStyle/>
        <a:p>
          <a:endParaRPr lang="en-US"/>
        </a:p>
      </dgm:t>
    </dgm:pt>
    <dgm:pt modelId="{B05AB698-DD9A-4B81-AB9E-E98688035C31}" type="sibTrans" cxnId="{685F2BBD-DE7C-44DF-AF8D-E036EF88BA0A}">
      <dgm:prSet/>
      <dgm:spPr/>
      <dgm:t>
        <a:bodyPr/>
        <a:lstStyle/>
        <a:p>
          <a:endParaRPr lang="en-US"/>
        </a:p>
      </dgm:t>
    </dgm:pt>
    <dgm:pt modelId="{7343B884-5C76-4716-90F7-43F62412961C}">
      <dgm:prSet/>
      <dgm:spPr/>
      <dgm:t>
        <a:bodyPr/>
        <a:lstStyle/>
        <a:p>
          <a:r>
            <a:rPr lang="en-US"/>
            <a:t>The goal is simple: the style, fit and method of use of the life jacket influence how well your PFD performs the task it is supposed to perform</a:t>
          </a:r>
        </a:p>
      </dgm:t>
    </dgm:pt>
    <dgm:pt modelId="{2B374CB5-64A7-4601-BB10-8861DC6A1665}" type="parTrans" cxnId="{A3BF1E99-0BC2-4EFB-9B7F-38D81EE953C2}">
      <dgm:prSet/>
      <dgm:spPr/>
      <dgm:t>
        <a:bodyPr/>
        <a:lstStyle/>
        <a:p>
          <a:endParaRPr lang="en-US"/>
        </a:p>
      </dgm:t>
    </dgm:pt>
    <dgm:pt modelId="{8FF5F6A8-43F3-490D-97CE-B194223E843A}" type="sibTrans" cxnId="{A3BF1E99-0BC2-4EFB-9B7F-38D81EE953C2}">
      <dgm:prSet/>
      <dgm:spPr/>
      <dgm:t>
        <a:bodyPr/>
        <a:lstStyle/>
        <a:p>
          <a:endParaRPr lang="en-US"/>
        </a:p>
      </dgm:t>
    </dgm:pt>
    <dgm:pt modelId="{49EB67F7-4492-4B4F-B2BA-DAC3BDB97797}">
      <dgm:prSet/>
      <dgm:spPr/>
      <dgm:t>
        <a:bodyPr/>
        <a:lstStyle/>
        <a:p>
          <a:r>
            <a:rPr lang="en-US"/>
            <a:t>Life jackets, life jackets and ski vests all have their common names, but a PFD is a personal floating device</a:t>
          </a:r>
        </a:p>
      </dgm:t>
    </dgm:pt>
    <dgm:pt modelId="{C42EB5EB-10EA-425A-A125-6E839D0C0192}" type="parTrans" cxnId="{D9164F1E-6332-4E56-9609-B85EAA8E501B}">
      <dgm:prSet/>
      <dgm:spPr/>
      <dgm:t>
        <a:bodyPr/>
        <a:lstStyle/>
        <a:p>
          <a:endParaRPr lang="en-US"/>
        </a:p>
      </dgm:t>
    </dgm:pt>
    <dgm:pt modelId="{DE73AE00-4575-426E-8CD0-7565EB0A2F83}" type="sibTrans" cxnId="{D9164F1E-6332-4E56-9609-B85EAA8E501B}">
      <dgm:prSet/>
      <dgm:spPr/>
      <dgm:t>
        <a:bodyPr/>
        <a:lstStyle/>
        <a:p>
          <a:endParaRPr lang="en-US"/>
        </a:p>
      </dgm:t>
    </dgm:pt>
    <dgm:pt modelId="{9DA3864E-C344-4940-B04A-DB7C85633E5E}" type="pres">
      <dgm:prSet presAssocID="{740025CD-CA5F-4680-938D-C6EBAAA06A93}" presName="linear" presStyleCnt="0">
        <dgm:presLayoutVars>
          <dgm:animLvl val="lvl"/>
          <dgm:resizeHandles val="exact"/>
        </dgm:presLayoutVars>
      </dgm:prSet>
      <dgm:spPr/>
    </dgm:pt>
    <dgm:pt modelId="{121BD2C6-213C-48A7-8B9F-D3C55FDFFC27}" type="pres">
      <dgm:prSet presAssocID="{B67B9FE1-E4C7-4090-A6C0-BDDE6071E25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80D180A-3EA2-4977-9625-7E22326CC2D6}" type="pres">
      <dgm:prSet presAssocID="{B05AB698-DD9A-4B81-AB9E-E98688035C31}" presName="spacer" presStyleCnt="0"/>
      <dgm:spPr/>
    </dgm:pt>
    <dgm:pt modelId="{6D3B0C5B-04D2-4405-8317-4097B24EADB4}" type="pres">
      <dgm:prSet presAssocID="{7343B884-5C76-4716-90F7-43F62412961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501B913-FEBD-4ECA-A73B-83D1C5B8540D}" type="pres">
      <dgm:prSet presAssocID="{8FF5F6A8-43F3-490D-97CE-B194223E843A}" presName="spacer" presStyleCnt="0"/>
      <dgm:spPr/>
    </dgm:pt>
    <dgm:pt modelId="{D92728B7-04AF-4341-809E-E278A2BBB3F8}" type="pres">
      <dgm:prSet presAssocID="{49EB67F7-4492-4B4F-B2BA-DAC3BDB9779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9164F1E-6332-4E56-9609-B85EAA8E501B}" srcId="{740025CD-CA5F-4680-938D-C6EBAAA06A93}" destId="{49EB67F7-4492-4B4F-B2BA-DAC3BDB97797}" srcOrd="2" destOrd="0" parTransId="{C42EB5EB-10EA-425A-A125-6E839D0C0192}" sibTransId="{DE73AE00-4575-426E-8CD0-7565EB0A2F83}"/>
    <dgm:cxn modelId="{79F20855-E11C-44CE-9CA8-19DCCE038A51}" type="presOf" srcId="{7343B884-5C76-4716-90F7-43F62412961C}" destId="{6D3B0C5B-04D2-4405-8317-4097B24EADB4}" srcOrd="0" destOrd="0" presId="urn:microsoft.com/office/officeart/2005/8/layout/vList2"/>
    <dgm:cxn modelId="{A3BF1E99-0BC2-4EFB-9B7F-38D81EE953C2}" srcId="{740025CD-CA5F-4680-938D-C6EBAAA06A93}" destId="{7343B884-5C76-4716-90F7-43F62412961C}" srcOrd="1" destOrd="0" parTransId="{2B374CB5-64A7-4601-BB10-8861DC6A1665}" sibTransId="{8FF5F6A8-43F3-490D-97CE-B194223E843A}"/>
    <dgm:cxn modelId="{EB55149C-6156-4460-A7A5-869AE07E7305}" type="presOf" srcId="{740025CD-CA5F-4680-938D-C6EBAAA06A93}" destId="{9DA3864E-C344-4940-B04A-DB7C85633E5E}" srcOrd="0" destOrd="0" presId="urn:microsoft.com/office/officeart/2005/8/layout/vList2"/>
    <dgm:cxn modelId="{685F2BBD-DE7C-44DF-AF8D-E036EF88BA0A}" srcId="{740025CD-CA5F-4680-938D-C6EBAAA06A93}" destId="{B67B9FE1-E4C7-4090-A6C0-BDDE6071E251}" srcOrd="0" destOrd="0" parTransId="{B72920FE-1F01-4E4B-9B9C-979BA18A5F3E}" sibTransId="{B05AB698-DD9A-4B81-AB9E-E98688035C31}"/>
    <dgm:cxn modelId="{7750A3CC-E322-482F-B6F3-83CFF007FD28}" type="presOf" srcId="{49EB67F7-4492-4B4F-B2BA-DAC3BDB97797}" destId="{D92728B7-04AF-4341-809E-E278A2BBB3F8}" srcOrd="0" destOrd="0" presId="urn:microsoft.com/office/officeart/2005/8/layout/vList2"/>
    <dgm:cxn modelId="{65F87DD0-9568-48F6-B7F7-FECD093B65D3}" type="presOf" srcId="{B67B9FE1-E4C7-4090-A6C0-BDDE6071E251}" destId="{121BD2C6-213C-48A7-8B9F-D3C55FDFFC27}" srcOrd="0" destOrd="0" presId="urn:microsoft.com/office/officeart/2005/8/layout/vList2"/>
    <dgm:cxn modelId="{D2C6CD49-9486-48A2-9294-80D0A026EB76}" type="presParOf" srcId="{9DA3864E-C344-4940-B04A-DB7C85633E5E}" destId="{121BD2C6-213C-48A7-8B9F-D3C55FDFFC27}" srcOrd="0" destOrd="0" presId="urn:microsoft.com/office/officeart/2005/8/layout/vList2"/>
    <dgm:cxn modelId="{7A786EBA-408A-4075-A661-31C295544647}" type="presParOf" srcId="{9DA3864E-C344-4940-B04A-DB7C85633E5E}" destId="{680D180A-3EA2-4977-9625-7E22326CC2D6}" srcOrd="1" destOrd="0" presId="urn:microsoft.com/office/officeart/2005/8/layout/vList2"/>
    <dgm:cxn modelId="{98434A55-0828-4EED-BC95-16541E0BBA33}" type="presParOf" srcId="{9DA3864E-C344-4940-B04A-DB7C85633E5E}" destId="{6D3B0C5B-04D2-4405-8317-4097B24EADB4}" srcOrd="2" destOrd="0" presId="urn:microsoft.com/office/officeart/2005/8/layout/vList2"/>
    <dgm:cxn modelId="{A547CD90-F90C-41AA-85E6-45692AD103B3}" type="presParOf" srcId="{9DA3864E-C344-4940-B04A-DB7C85633E5E}" destId="{B501B913-FEBD-4ECA-A73B-83D1C5B8540D}" srcOrd="3" destOrd="0" presId="urn:microsoft.com/office/officeart/2005/8/layout/vList2"/>
    <dgm:cxn modelId="{D9C6673C-55C0-4E37-A9C5-E566AD974E84}" type="presParOf" srcId="{9DA3864E-C344-4940-B04A-DB7C85633E5E}" destId="{D92728B7-04AF-4341-809E-E278A2BBB3F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CEFCBE-F1C1-4FBB-B1D5-7C9DF5C1EB0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4BAC2A1-6B51-4AEA-ABD8-4E5471E262A8}">
      <dgm:prSet/>
      <dgm:spPr/>
      <dgm:t>
        <a:bodyPr/>
        <a:lstStyle/>
        <a:p>
          <a:r>
            <a:rPr lang="en-US"/>
            <a:t>A life jacket must be approved by the US Coast Guard or the government in your country or region</a:t>
          </a:r>
        </a:p>
      </dgm:t>
    </dgm:pt>
    <dgm:pt modelId="{2C22E155-E247-4EF1-BADF-02F289B31B4A}" type="parTrans" cxnId="{DB4A7C77-AA21-4892-A504-EE9D250D9DE3}">
      <dgm:prSet/>
      <dgm:spPr/>
      <dgm:t>
        <a:bodyPr/>
        <a:lstStyle/>
        <a:p>
          <a:endParaRPr lang="en-US"/>
        </a:p>
      </dgm:t>
    </dgm:pt>
    <dgm:pt modelId="{6687271B-2CA2-4F9F-8DBD-7935B376C90B}" type="sibTrans" cxnId="{DB4A7C77-AA21-4892-A504-EE9D250D9DE3}">
      <dgm:prSet/>
      <dgm:spPr/>
      <dgm:t>
        <a:bodyPr/>
        <a:lstStyle/>
        <a:p>
          <a:endParaRPr lang="en-US"/>
        </a:p>
      </dgm:t>
    </dgm:pt>
    <dgm:pt modelId="{F34C719B-433E-46F1-9C51-647124A22C70}">
      <dgm:prSet/>
      <dgm:spPr/>
      <dgm:t>
        <a:bodyPr/>
        <a:lstStyle/>
        <a:p>
          <a:r>
            <a:rPr lang="en-US"/>
            <a:t>Type II jackets are designed to turn an unconscious person face up in the water</a:t>
          </a:r>
        </a:p>
      </dgm:t>
    </dgm:pt>
    <dgm:pt modelId="{26F67BBB-5A14-4D4E-A963-49CEC6F383FF}" type="parTrans" cxnId="{BB00942F-B96C-430E-9227-326C2F792D34}">
      <dgm:prSet/>
      <dgm:spPr/>
      <dgm:t>
        <a:bodyPr/>
        <a:lstStyle/>
        <a:p>
          <a:endParaRPr lang="en-US"/>
        </a:p>
      </dgm:t>
    </dgm:pt>
    <dgm:pt modelId="{A5FCF355-240F-4A14-9834-83732DAA0D12}" type="sibTrans" cxnId="{BB00942F-B96C-430E-9227-326C2F792D34}">
      <dgm:prSet/>
      <dgm:spPr/>
      <dgm:t>
        <a:bodyPr/>
        <a:lstStyle/>
        <a:p>
          <a:endParaRPr lang="en-US"/>
        </a:p>
      </dgm:t>
    </dgm:pt>
    <dgm:pt modelId="{3160A3AF-099E-4073-AE85-615F732A5B6C}">
      <dgm:prSet/>
      <dgm:spPr/>
      <dgm:t>
        <a:bodyPr/>
        <a:lstStyle/>
        <a:p>
          <a:r>
            <a:rPr lang="en-US"/>
            <a:t>The offshore vest provides a lot of buoyancy and freedom of movement, while the wearer of the seat belt is tied to a jacket to stay connected to the boat</a:t>
          </a:r>
        </a:p>
      </dgm:t>
    </dgm:pt>
    <dgm:pt modelId="{609F022A-FE5F-4B60-9658-C166DC546808}" type="parTrans" cxnId="{9ED33699-A3E5-4F8E-8CE6-A589E1C03774}">
      <dgm:prSet/>
      <dgm:spPr/>
      <dgm:t>
        <a:bodyPr/>
        <a:lstStyle/>
        <a:p>
          <a:endParaRPr lang="en-US"/>
        </a:p>
      </dgm:t>
    </dgm:pt>
    <dgm:pt modelId="{174A61A9-9947-49BB-94BF-286F8D8A8616}" type="sibTrans" cxnId="{9ED33699-A3E5-4F8E-8CE6-A589E1C03774}">
      <dgm:prSet/>
      <dgm:spPr/>
      <dgm:t>
        <a:bodyPr/>
        <a:lstStyle/>
        <a:p>
          <a:endParaRPr lang="en-US"/>
        </a:p>
      </dgm:t>
    </dgm:pt>
    <dgm:pt modelId="{C4B84FCB-2F2C-4974-9820-3670EE50D984}">
      <dgm:prSet/>
      <dgm:spPr/>
      <dgm:t>
        <a:bodyPr/>
        <a:lstStyle/>
        <a:p>
          <a:r>
            <a:rPr lang="en-US"/>
            <a:t>The second style, similar to Watersports PFD, adapts to a comfortable and secure fit so that the vest remains in position even when entering the water</a:t>
          </a:r>
        </a:p>
      </dgm:t>
    </dgm:pt>
    <dgm:pt modelId="{EC0449F7-E478-429E-B7EC-AB2F7001FD5D}" type="parTrans" cxnId="{8BBCC1CC-8D19-482D-850B-32F191082520}">
      <dgm:prSet/>
      <dgm:spPr/>
      <dgm:t>
        <a:bodyPr/>
        <a:lstStyle/>
        <a:p>
          <a:endParaRPr lang="en-US"/>
        </a:p>
      </dgm:t>
    </dgm:pt>
    <dgm:pt modelId="{2ACE20A8-82E0-4D5E-A54C-83D31CAFA68F}" type="sibTrans" cxnId="{8BBCC1CC-8D19-482D-850B-32F191082520}">
      <dgm:prSet/>
      <dgm:spPr/>
      <dgm:t>
        <a:bodyPr/>
        <a:lstStyle/>
        <a:p>
          <a:endParaRPr lang="en-US"/>
        </a:p>
      </dgm:t>
    </dgm:pt>
    <dgm:pt modelId="{4B60ED00-F6FA-4B4A-B113-E28204861F8C}" type="pres">
      <dgm:prSet presAssocID="{D7CEFCBE-F1C1-4FBB-B1D5-7C9DF5C1EB05}" presName="linear" presStyleCnt="0">
        <dgm:presLayoutVars>
          <dgm:animLvl val="lvl"/>
          <dgm:resizeHandles val="exact"/>
        </dgm:presLayoutVars>
      </dgm:prSet>
      <dgm:spPr/>
    </dgm:pt>
    <dgm:pt modelId="{09739D74-819C-4C89-B878-41BB0A8B36EF}" type="pres">
      <dgm:prSet presAssocID="{64BAC2A1-6B51-4AEA-ABD8-4E5471E262A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7935C0E-DE3A-4398-9254-C9E4031A82CD}" type="pres">
      <dgm:prSet presAssocID="{6687271B-2CA2-4F9F-8DBD-7935B376C90B}" presName="spacer" presStyleCnt="0"/>
      <dgm:spPr/>
    </dgm:pt>
    <dgm:pt modelId="{D8BD1A78-4032-4B3B-9B24-01FAF757282E}" type="pres">
      <dgm:prSet presAssocID="{F34C719B-433E-46F1-9C51-647124A22C7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372D1D5-97C1-4DC9-AC93-83BFEB291C9B}" type="pres">
      <dgm:prSet presAssocID="{A5FCF355-240F-4A14-9834-83732DAA0D12}" presName="spacer" presStyleCnt="0"/>
      <dgm:spPr/>
    </dgm:pt>
    <dgm:pt modelId="{3F3DAE3E-A91C-4D07-AD20-E068A4D071CF}" type="pres">
      <dgm:prSet presAssocID="{3160A3AF-099E-4073-AE85-615F732A5B6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B2F4E6A-4A3C-47D5-A888-528B7E87374E}" type="pres">
      <dgm:prSet presAssocID="{174A61A9-9947-49BB-94BF-286F8D8A8616}" presName="spacer" presStyleCnt="0"/>
      <dgm:spPr/>
    </dgm:pt>
    <dgm:pt modelId="{045F63E5-815E-44E9-BABB-E244EB1E9155}" type="pres">
      <dgm:prSet presAssocID="{C4B84FCB-2F2C-4974-9820-3670EE50D98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3709816-C6CF-47E5-87AE-D5BD2D0D83B5}" type="presOf" srcId="{F34C719B-433E-46F1-9C51-647124A22C70}" destId="{D8BD1A78-4032-4B3B-9B24-01FAF757282E}" srcOrd="0" destOrd="0" presId="urn:microsoft.com/office/officeart/2005/8/layout/vList2"/>
    <dgm:cxn modelId="{BB00942F-B96C-430E-9227-326C2F792D34}" srcId="{D7CEFCBE-F1C1-4FBB-B1D5-7C9DF5C1EB05}" destId="{F34C719B-433E-46F1-9C51-647124A22C70}" srcOrd="1" destOrd="0" parTransId="{26F67BBB-5A14-4D4E-A963-49CEC6F383FF}" sibTransId="{A5FCF355-240F-4A14-9834-83732DAA0D12}"/>
    <dgm:cxn modelId="{FA5F514A-510D-405C-A4A4-D03182C9CE89}" type="presOf" srcId="{3160A3AF-099E-4073-AE85-615F732A5B6C}" destId="{3F3DAE3E-A91C-4D07-AD20-E068A4D071CF}" srcOrd="0" destOrd="0" presId="urn:microsoft.com/office/officeart/2005/8/layout/vList2"/>
    <dgm:cxn modelId="{DB4A7C77-AA21-4892-A504-EE9D250D9DE3}" srcId="{D7CEFCBE-F1C1-4FBB-B1D5-7C9DF5C1EB05}" destId="{64BAC2A1-6B51-4AEA-ABD8-4E5471E262A8}" srcOrd="0" destOrd="0" parTransId="{2C22E155-E247-4EF1-BADF-02F289B31B4A}" sibTransId="{6687271B-2CA2-4F9F-8DBD-7935B376C90B}"/>
    <dgm:cxn modelId="{DA658F84-DBCC-434C-833E-C99F8B8CD7A7}" type="presOf" srcId="{D7CEFCBE-F1C1-4FBB-B1D5-7C9DF5C1EB05}" destId="{4B60ED00-F6FA-4B4A-B113-E28204861F8C}" srcOrd="0" destOrd="0" presId="urn:microsoft.com/office/officeart/2005/8/layout/vList2"/>
    <dgm:cxn modelId="{9ED33699-A3E5-4F8E-8CE6-A589E1C03774}" srcId="{D7CEFCBE-F1C1-4FBB-B1D5-7C9DF5C1EB05}" destId="{3160A3AF-099E-4073-AE85-615F732A5B6C}" srcOrd="2" destOrd="0" parTransId="{609F022A-FE5F-4B60-9658-C166DC546808}" sibTransId="{174A61A9-9947-49BB-94BF-286F8D8A8616}"/>
    <dgm:cxn modelId="{355BFFC7-81F1-4E46-8C8C-AF8D92DCDFDC}" type="presOf" srcId="{C4B84FCB-2F2C-4974-9820-3670EE50D984}" destId="{045F63E5-815E-44E9-BABB-E244EB1E9155}" srcOrd="0" destOrd="0" presId="urn:microsoft.com/office/officeart/2005/8/layout/vList2"/>
    <dgm:cxn modelId="{8BBCC1CC-8D19-482D-850B-32F191082520}" srcId="{D7CEFCBE-F1C1-4FBB-B1D5-7C9DF5C1EB05}" destId="{C4B84FCB-2F2C-4974-9820-3670EE50D984}" srcOrd="3" destOrd="0" parTransId="{EC0449F7-E478-429E-B7EC-AB2F7001FD5D}" sibTransId="{2ACE20A8-82E0-4D5E-A54C-83D31CAFA68F}"/>
    <dgm:cxn modelId="{1252DDF0-3891-42E8-982A-8619525E8706}" type="presOf" srcId="{64BAC2A1-6B51-4AEA-ABD8-4E5471E262A8}" destId="{09739D74-819C-4C89-B878-41BB0A8B36EF}" srcOrd="0" destOrd="0" presId="urn:microsoft.com/office/officeart/2005/8/layout/vList2"/>
    <dgm:cxn modelId="{98B0C25D-FC44-40A1-AA49-0A30EC16A181}" type="presParOf" srcId="{4B60ED00-F6FA-4B4A-B113-E28204861F8C}" destId="{09739D74-819C-4C89-B878-41BB0A8B36EF}" srcOrd="0" destOrd="0" presId="urn:microsoft.com/office/officeart/2005/8/layout/vList2"/>
    <dgm:cxn modelId="{10EEFA51-1A37-4DCA-A463-B491B7DB2161}" type="presParOf" srcId="{4B60ED00-F6FA-4B4A-B113-E28204861F8C}" destId="{87935C0E-DE3A-4398-9254-C9E4031A82CD}" srcOrd="1" destOrd="0" presId="urn:microsoft.com/office/officeart/2005/8/layout/vList2"/>
    <dgm:cxn modelId="{DFDD48F6-A24F-46CA-98F5-FA87BB3280EF}" type="presParOf" srcId="{4B60ED00-F6FA-4B4A-B113-E28204861F8C}" destId="{D8BD1A78-4032-4B3B-9B24-01FAF757282E}" srcOrd="2" destOrd="0" presId="urn:microsoft.com/office/officeart/2005/8/layout/vList2"/>
    <dgm:cxn modelId="{F152FD17-22AE-4AC8-8303-780E0BE9809F}" type="presParOf" srcId="{4B60ED00-F6FA-4B4A-B113-E28204861F8C}" destId="{B372D1D5-97C1-4DC9-AC93-83BFEB291C9B}" srcOrd="3" destOrd="0" presId="urn:microsoft.com/office/officeart/2005/8/layout/vList2"/>
    <dgm:cxn modelId="{3563EF7C-7A44-41C0-8DC0-4DFB242A9738}" type="presParOf" srcId="{4B60ED00-F6FA-4B4A-B113-E28204861F8C}" destId="{3F3DAE3E-A91C-4D07-AD20-E068A4D071CF}" srcOrd="4" destOrd="0" presId="urn:microsoft.com/office/officeart/2005/8/layout/vList2"/>
    <dgm:cxn modelId="{A3AC922B-F83C-4AAD-9F46-2F4FC9C78DC8}" type="presParOf" srcId="{4B60ED00-F6FA-4B4A-B113-E28204861F8C}" destId="{2B2F4E6A-4A3C-47D5-A888-528B7E87374E}" srcOrd="5" destOrd="0" presId="urn:microsoft.com/office/officeart/2005/8/layout/vList2"/>
    <dgm:cxn modelId="{956F5CA1-98D7-49C3-8D60-B0F2B37C428F}" type="presParOf" srcId="{4B60ED00-F6FA-4B4A-B113-E28204861F8C}" destId="{045F63E5-815E-44E9-BABB-E244EB1E915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D2E346-9414-4AF3-B780-3B84EF8113FC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63B838E-0D4B-4015-860A-AE779449635D}">
      <dgm:prSet/>
      <dgm:spPr/>
      <dgm:t>
        <a:bodyPr/>
        <a:lstStyle/>
        <a:p>
          <a:r>
            <a:rPr lang="en-US"/>
            <a:t>It is important that you invest in the right life jacket before you take to the water</a:t>
          </a:r>
        </a:p>
      </dgm:t>
    </dgm:pt>
    <dgm:pt modelId="{C60B0D89-ABED-42C2-A501-B3F534A19AFD}" type="parTrans" cxnId="{16CD81A1-4C94-4ED6-82EE-945AD0309848}">
      <dgm:prSet/>
      <dgm:spPr/>
      <dgm:t>
        <a:bodyPr/>
        <a:lstStyle/>
        <a:p>
          <a:endParaRPr lang="en-US"/>
        </a:p>
      </dgm:t>
    </dgm:pt>
    <dgm:pt modelId="{5BFB323E-DA02-4FCB-BC73-F10D2C480D05}" type="sibTrans" cxnId="{16CD81A1-4C94-4ED6-82EE-945AD0309848}">
      <dgm:prSet/>
      <dgm:spPr/>
      <dgm:t>
        <a:bodyPr/>
        <a:lstStyle/>
        <a:p>
          <a:endParaRPr lang="en-US"/>
        </a:p>
      </dgm:t>
    </dgm:pt>
    <dgm:pt modelId="{5EAD8EDC-2B39-422F-BA88-25C6EA556BAA}">
      <dgm:prSet/>
      <dgm:spPr/>
      <dgm:t>
        <a:bodyPr/>
        <a:lstStyle/>
        <a:p>
          <a:r>
            <a:rPr lang="en-US"/>
            <a:t>At the very least, the wrong size can be uncomfortable to wear and restrict movement, which is not ideal</a:t>
          </a:r>
        </a:p>
      </dgm:t>
    </dgm:pt>
    <dgm:pt modelId="{1EEDF347-5246-4E2E-81DC-0A80158B5724}" type="parTrans" cxnId="{448DE5AC-23F8-44E7-91CA-5F9322858088}">
      <dgm:prSet/>
      <dgm:spPr/>
      <dgm:t>
        <a:bodyPr/>
        <a:lstStyle/>
        <a:p>
          <a:endParaRPr lang="en-US"/>
        </a:p>
      </dgm:t>
    </dgm:pt>
    <dgm:pt modelId="{4607A682-1538-4B40-A427-ABC92A69E0EA}" type="sibTrans" cxnId="{448DE5AC-23F8-44E7-91CA-5F9322858088}">
      <dgm:prSet/>
      <dgm:spPr/>
      <dgm:t>
        <a:bodyPr/>
        <a:lstStyle/>
        <a:p>
          <a:endParaRPr lang="en-US"/>
        </a:p>
      </dgm:t>
    </dgm:pt>
    <dgm:pt modelId="{13025F98-0958-4186-8350-E8D1339A9A24}">
      <dgm:prSet/>
      <dgm:spPr/>
      <dgm:t>
        <a:bodyPr/>
        <a:lstStyle/>
        <a:p>
          <a:r>
            <a:rPr lang="en-US"/>
            <a:t>When it comes to buying the right PFD life jacket, it is important to remember that you are looking for a device that fits your chest size, not your weight</a:t>
          </a:r>
        </a:p>
      </dgm:t>
    </dgm:pt>
    <dgm:pt modelId="{0D3779BA-DF3E-4474-B6DF-5BBE87390831}" type="parTrans" cxnId="{07A5A859-044F-47B0-B4A7-740525C87B90}">
      <dgm:prSet/>
      <dgm:spPr/>
      <dgm:t>
        <a:bodyPr/>
        <a:lstStyle/>
        <a:p>
          <a:endParaRPr lang="en-US"/>
        </a:p>
      </dgm:t>
    </dgm:pt>
    <dgm:pt modelId="{2329A28B-5D2B-44A0-A8C7-E86B3DF0813D}" type="sibTrans" cxnId="{07A5A859-044F-47B0-B4A7-740525C87B90}">
      <dgm:prSet/>
      <dgm:spPr/>
      <dgm:t>
        <a:bodyPr/>
        <a:lstStyle/>
        <a:p>
          <a:endParaRPr lang="en-US"/>
        </a:p>
      </dgm:t>
    </dgm:pt>
    <dgm:pt modelId="{B2057AED-22F1-47CF-96C7-F7A028B569CF}" type="pres">
      <dgm:prSet presAssocID="{6ED2E346-9414-4AF3-B780-3B84EF8113FC}" presName="linear" presStyleCnt="0">
        <dgm:presLayoutVars>
          <dgm:animLvl val="lvl"/>
          <dgm:resizeHandles val="exact"/>
        </dgm:presLayoutVars>
      </dgm:prSet>
      <dgm:spPr/>
    </dgm:pt>
    <dgm:pt modelId="{820A5B69-FDAD-41CE-80F4-A0C223D49249}" type="pres">
      <dgm:prSet presAssocID="{E63B838E-0D4B-4015-860A-AE779449635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E7D20CE-58D0-4C0C-BBD8-70626CBB95BD}" type="pres">
      <dgm:prSet presAssocID="{5BFB323E-DA02-4FCB-BC73-F10D2C480D05}" presName="spacer" presStyleCnt="0"/>
      <dgm:spPr/>
    </dgm:pt>
    <dgm:pt modelId="{CB5D99CF-78EC-4B04-BFDE-5B97AEFF06FD}" type="pres">
      <dgm:prSet presAssocID="{5EAD8EDC-2B39-422F-BA88-25C6EA556BA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F4C2DD0-C2EE-4560-8B3D-7D4105D4E44F}" type="pres">
      <dgm:prSet presAssocID="{4607A682-1538-4B40-A427-ABC92A69E0EA}" presName="spacer" presStyleCnt="0"/>
      <dgm:spPr/>
    </dgm:pt>
    <dgm:pt modelId="{A9BE5CF0-F13F-4DD3-9E46-42802532AE14}" type="pres">
      <dgm:prSet presAssocID="{13025F98-0958-4186-8350-E8D1339A9A2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A5E8C17-5D65-4AFD-B4E0-73ABB0702970}" type="presOf" srcId="{E63B838E-0D4B-4015-860A-AE779449635D}" destId="{820A5B69-FDAD-41CE-80F4-A0C223D49249}" srcOrd="0" destOrd="0" presId="urn:microsoft.com/office/officeart/2005/8/layout/vList2"/>
    <dgm:cxn modelId="{5BE10727-3E58-47BC-8E95-D33EF4D61D94}" type="presOf" srcId="{6ED2E346-9414-4AF3-B780-3B84EF8113FC}" destId="{B2057AED-22F1-47CF-96C7-F7A028B569CF}" srcOrd="0" destOrd="0" presId="urn:microsoft.com/office/officeart/2005/8/layout/vList2"/>
    <dgm:cxn modelId="{07A5A859-044F-47B0-B4A7-740525C87B90}" srcId="{6ED2E346-9414-4AF3-B780-3B84EF8113FC}" destId="{13025F98-0958-4186-8350-E8D1339A9A24}" srcOrd="2" destOrd="0" parTransId="{0D3779BA-DF3E-4474-B6DF-5BBE87390831}" sibTransId="{2329A28B-5D2B-44A0-A8C7-E86B3DF0813D}"/>
    <dgm:cxn modelId="{C8C5D479-7C6C-4E24-83C4-6506BD4F7A78}" type="presOf" srcId="{5EAD8EDC-2B39-422F-BA88-25C6EA556BAA}" destId="{CB5D99CF-78EC-4B04-BFDE-5B97AEFF06FD}" srcOrd="0" destOrd="0" presId="urn:microsoft.com/office/officeart/2005/8/layout/vList2"/>
    <dgm:cxn modelId="{1181429A-E2F5-49B2-84B7-C332251A0E28}" type="presOf" srcId="{13025F98-0958-4186-8350-E8D1339A9A24}" destId="{A9BE5CF0-F13F-4DD3-9E46-42802532AE14}" srcOrd="0" destOrd="0" presId="urn:microsoft.com/office/officeart/2005/8/layout/vList2"/>
    <dgm:cxn modelId="{16CD81A1-4C94-4ED6-82EE-945AD0309848}" srcId="{6ED2E346-9414-4AF3-B780-3B84EF8113FC}" destId="{E63B838E-0D4B-4015-860A-AE779449635D}" srcOrd="0" destOrd="0" parTransId="{C60B0D89-ABED-42C2-A501-B3F534A19AFD}" sibTransId="{5BFB323E-DA02-4FCB-BC73-F10D2C480D05}"/>
    <dgm:cxn modelId="{448DE5AC-23F8-44E7-91CA-5F9322858088}" srcId="{6ED2E346-9414-4AF3-B780-3B84EF8113FC}" destId="{5EAD8EDC-2B39-422F-BA88-25C6EA556BAA}" srcOrd="1" destOrd="0" parTransId="{1EEDF347-5246-4E2E-81DC-0A80158B5724}" sibTransId="{4607A682-1538-4B40-A427-ABC92A69E0EA}"/>
    <dgm:cxn modelId="{2BB5D333-C0F7-48F1-A724-31E1CDB75D08}" type="presParOf" srcId="{B2057AED-22F1-47CF-96C7-F7A028B569CF}" destId="{820A5B69-FDAD-41CE-80F4-A0C223D49249}" srcOrd="0" destOrd="0" presId="urn:microsoft.com/office/officeart/2005/8/layout/vList2"/>
    <dgm:cxn modelId="{C7A78472-6C08-459B-9517-A67C90BA76B7}" type="presParOf" srcId="{B2057AED-22F1-47CF-96C7-F7A028B569CF}" destId="{0E7D20CE-58D0-4C0C-BBD8-70626CBB95BD}" srcOrd="1" destOrd="0" presId="urn:microsoft.com/office/officeart/2005/8/layout/vList2"/>
    <dgm:cxn modelId="{608CAD28-A3AA-4F43-BF4A-853E1D4CCDE0}" type="presParOf" srcId="{B2057AED-22F1-47CF-96C7-F7A028B569CF}" destId="{CB5D99CF-78EC-4B04-BFDE-5B97AEFF06FD}" srcOrd="2" destOrd="0" presId="urn:microsoft.com/office/officeart/2005/8/layout/vList2"/>
    <dgm:cxn modelId="{152C5CF9-EAD2-4982-BE7F-C55951A5C643}" type="presParOf" srcId="{B2057AED-22F1-47CF-96C7-F7A028B569CF}" destId="{6F4C2DD0-C2EE-4560-8B3D-7D4105D4E44F}" srcOrd="3" destOrd="0" presId="urn:microsoft.com/office/officeart/2005/8/layout/vList2"/>
    <dgm:cxn modelId="{C1437378-0CC2-48C8-8E31-1B46DB9A6ED8}" type="presParOf" srcId="{B2057AED-22F1-47CF-96C7-F7A028B569CF}" destId="{A9BE5CF0-F13F-4DD3-9E46-42802532AE1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25DA1A-0624-421A-A8D4-404C16FC5B2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98B37C1-06ED-4F75-B374-75A4D79203CD}">
      <dgm:prSet/>
      <dgm:spPr/>
      <dgm:t>
        <a:bodyPr/>
        <a:lstStyle/>
        <a:p>
          <a:r>
            <a:rPr lang="en-US"/>
            <a:t>Life Jackets For Adults</a:t>
          </a:r>
        </a:p>
      </dgm:t>
    </dgm:pt>
    <dgm:pt modelId="{ECB091BD-AA97-41E5-B669-445128D32B04}" type="parTrans" cxnId="{AC46A47F-032E-4B6C-BDE3-2192AF65804F}">
      <dgm:prSet/>
      <dgm:spPr/>
      <dgm:t>
        <a:bodyPr/>
        <a:lstStyle/>
        <a:p>
          <a:endParaRPr lang="en-US"/>
        </a:p>
      </dgm:t>
    </dgm:pt>
    <dgm:pt modelId="{73C83388-C0E0-40BA-BEA4-1D2EFB896E39}" type="sibTrans" cxnId="{AC46A47F-032E-4B6C-BDE3-2192AF65804F}">
      <dgm:prSet/>
      <dgm:spPr/>
      <dgm:t>
        <a:bodyPr/>
        <a:lstStyle/>
        <a:p>
          <a:endParaRPr lang="en-US"/>
        </a:p>
      </dgm:t>
    </dgm:pt>
    <dgm:pt modelId="{9741A908-EE61-41CC-8AF7-1718D4890310}">
      <dgm:prSet/>
      <dgm:spPr/>
      <dgm:t>
        <a:bodyPr/>
        <a:lstStyle/>
        <a:p>
          <a:r>
            <a:rPr lang="en-US"/>
            <a:t>Life Jackets For Kids</a:t>
          </a:r>
        </a:p>
      </dgm:t>
    </dgm:pt>
    <dgm:pt modelId="{E3FCC45F-EEC8-4986-85CF-86524C70F7F4}" type="parTrans" cxnId="{50B324B4-E3E6-4384-BD59-C860524BA177}">
      <dgm:prSet/>
      <dgm:spPr/>
      <dgm:t>
        <a:bodyPr/>
        <a:lstStyle/>
        <a:p>
          <a:endParaRPr lang="en-US"/>
        </a:p>
      </dgm:t>
    </dgm:pt>
    <dgm:pt modelId="{7013B16B-6865-49A0-876A-77B85EF6568D}" type="sibTrans" cxnId="{50B324B4-E3E6-4384-BD59-C860524BA177}">
      <dgm:prSet/>
      <dgm:spPr/>
      <dgm:t>
        <a:bodyPr/>
        <a:lstStyle/>
        <a:p>
          <a:endParaRPr lang="en-US"/>
        </a:p>
      </dgm:t>
    </dgm:pt>
    <dgm:pt modelId="{2302D0E4-37C4-4D29-A440-619557FEB00E}">
      <dgm:prSet/>
      <dgm:spPr/>
      <dgm:t>
        <a:bodyPr/>
        <a:lstStyle/>
        <a:p>
          <a:r>
            <a:rPr lang="en-US"/>
            <a:t>Life Jackets For Dogs</a:t>
          </a:r>
        </a:p>
      </dgm:t>
    </dgm:pt>
    <dgm:pt modelId="{0D83FFC0-AD2D-498B-8F9E-9FFE7B5F17F0}" type="parTrans" cxnId="{12EED273-4E03-4FC6-9CF6-A0B2C36B2DB8}">
      <dgm:prSet/>
      <dgm:spPr/>
      <dgm:t>
        <a:bodyPr/>
        <a:lstStyle/>
        <a:p>
          <a:endParaRPr lang="en-US"/>
        </a:p>
      </dgm:t>
    </dgm:pt>
    <dgm:pt modelId="{C41AE5F2-4BD7-4E1F-A3B9-3E5399E73E22}" type="sibTrans" cxnId="{12EED273-4E03-4FC6-9CF6-A0B2C36B2DB8}">
      <dgm:prSet/>
      <dgm:spPr/>
      <dgm:t>
        <a:bodyPr/>
        <a:lstStyle/>
        <a:p>
          <a:endParaRPr lang="en-US"/>
        </a:p>
      </dgm:t>
    </dgm:pt>
    <dgm:pt modelId="{CE7EC78D-0E42-49DA-8975-FA27C1E81818}" type="pres">
      <dgm:prSet presAssocID="{9F25DA1A-0624-421A-A8D4-404C16FC5B2A}" presName="root" presStyleCnt="0">
        <dgm:presLayoutVars>
          <dgm:dir/>
          <dgm:resizeHandles val="exact"/>
        </dgm:presLayoutVars>
      </dgm:prSet>
      <dgm:spPr/>
    </dgm:pt>
    <dgm:pt modelId="{7801790C-8CFE-4ECB-BF16-B0DD5A1516C5}" type="pres">
      <dgm:prSet presAssocID="{398B37C1-06ED-4F75-B374-75A4D79203CD}" presName="compNode" presStyleCnt="0"/>
      <dgm:spPr/>
    </dgm:pt>
    <dgm:pt modelId="{F21DD49A-BE31-47CE-8D0A-73181E619EBF}" type="pres">
      <dgm:prSet presAssocID="{398B37C1-06ED-4F75-B374-75A4D79203CD}" presName="bgRect" presStyleLbl="bgShp" presStyleIdx="0" presStyleCnt="3"/>
      <dgm:spPr/>
    </dgm:pt>
    <dgm:pt modelId="{EFAEE91B-1594-4F64-B6A0-C9DEBF00BD7B}" type="pres">
      <dgm:prSet presAssocID="{398B37C1-06ED-4F75-B374-75A4D79203C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irt"/>
        </a:ext>
      </dgm:extLst>
    </dgm:pt>
    <dgm:pt modelId="{04CF8BFC-3448-4654-8BC9-FF913E30C7F0}" type="pres">
      <dgm:prSet presAssocID="{398B37C1-06ED-4F75-B374-75A4D79203CD}" presName="spaceRect" presStyleCnt="0"/>
      <dgm:spPr/>
    </dgm:pt>
    <dgm:pt modelId="{F9487429-B796-438B-97F1-560EED13E2D8}" type="pres">
      <dgm:prSet presAssocID="{398B37C1-06ED-4F75-B374-75A4D79203CD}" presName="parTx" presStyleLbl="revTx" presStyleIdx="0" presStyleCnt="3">
        <dgm:presLayoutVars>
          <dgm:chMax val="0"/>
          <dgm:chPref val="0"/>
        </dgm:presLayoutVars>
      </dgm:prSet>
      <dgm:spPr/>
    </dgm:pt>
    <dgm:pt modelId="{680B5460-0564-465F-8777-B0F6463D255D}" type="pres">
      <dgm:prSet presAssocID="{73C83388-C0E0-40BA-BEA4-1D2EFB896E39}" presName="sibTrans" presStyleCnt="0"/>
      <dgm:spPr/>
    </dgm:pt>
    <dgm:pt modelId="{041E70C7-3464-4CDA-A826-968EEDB7DDFD}" type="pres">
      <dgm:prSet presAssocID="{9741A908-EE61-41CC-8AF7-1718D4890310}" presName="compNode" presStyleCnt="0"/>
      <dgm:spPr/>
    </dgm:pt>
    <dgm:pt modelId="{5BC47E1E-9999-49C4-9E48-6A5A7D14B1F3}" type="pres">
      <dgm:prSet presAssocID="{9741A908-EE61-41CC-8AF7-1718D4890310}" presName="bgRect" presStyleLbl="bgShp" presStyleIdx="1" presStyleCnt="3"/>
      <dgm:spPr/>
    </dgm:pt>
    <dgm:pt modelId="{C9A45E66-C8F3-488A-9B52-F59C736CA502}" type="pres">
      <dgm:prSet presAssocID="{9741A908-EE61-41CC-8AF7-1718D489031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nts"/>
        </a:ext>
      </dgm:extLst>
    </dgm:pt>
    <dgm:pt modelId="{5BAF728B-9BB9-4122-8BC3-CCA6F529D3C2}" type="pres">
      <dgm:prSet presAssocID="{9741A908-EE61-41CC-8AF7-1718D4890310}" presName="spaceRect" presStyleCnt="0"/>
      <dgm:spPr/>
    </dgm:pt>
    <dgm:pt modelId="{3D7B655C-3BB7-432D-8B27-5EDF0807AD65}" type="pres">
      <dgm:prSet presAssocID="{9741A908-EE61-41CC-8AF7-1718D4890310}" presName="parTx" presStyleLbl="revTx" presStyleIdx="1" presStyleCnt="3">
        <dgm:presLayoutVars>
          <dgm:chMax val="0"/>
          <dgm:chPref val="0"/>
        </dgm:presLayoutVars>
      </dgm:prSet>
      <dgm:spPr/>
    </dgm:pt>
    <dgm:pt modelId="{E288FCDA-C9BB-4D23-A427-EB90EC3D9CBA}" type="pres">
      <dgm:prSet presAssocID="{7013B16B-6865-49A0-876A-77B85EF6568D}" presName="sibTrans" presStyleCnt="0"/>
      <dgm:spPr/>
    </dgm:pt>
    <dgm:pt modelId="{9079C9C0-B905-47B0-ABC5-8A27F13BE322}" type="pres">
      <dgm:prSet presAssocID="{2302D0E4-37C4-4D29-A440-619557FEB00E}" presName="compNode" presStyleCnt="0"/>
      <dgm:spPr/>
    </dgm:pt>
    <dgm:pt modelId="{F2CE7297-5DC9-4B74-B3A5-31C63191E6DE}" type="pres">
      <dgm:prSet presAssocID="{2302D0E4-37C4-4D29-A440-619557FEB00E}" presName="bgRect" presStyleLbl="bgShp" presStyleIdx="2" presStyleCnt="3"/>
      <dgm:spPr/>
    </dgm:pt>
    <dgm:pt modelId="{659A5789-4231-4C88-A3C9-961D80BBD54D}" type="pres">
      <dgm:prSet presAssocID="{2302D0E4-37C4-4D29-A440-619557FEB00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g"/>
        </a:ext>
      </dgm:extLst>
    </dgm:pt>
    <dgm:pt modelId="{D06506CD-1DDB-4273-8773-4E48C6A9CD30}" type="pres">
      <dgm:prSet presAssocID="{2302D0E4-37C4-4D29-A440-619557FEB00E}" presName="spaceRect" presStyleCnt="0"/>
      <dgm:spPr/>
    </dgm:pt>
    <dgm:pt modelId="{255668CA-2F25-4684-A041-56BEA7E26275}" type="pres">
      <dgm:prSet presAssocID="{2302D0E4-37C4-4D29-A440-619557FEB00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D58725C-824E-4AC1-A62F-949B72DCCEBA}" type="presOf" srcId="{398B37C1-06ED-4F75-B374-75A4D79203CD}" destId="{F9487429-B796-438B-97F1-560EED13E2D8}" srcOrd="0" destOrd="0" presId="urn:microsoft.com/office/officeart/2018/2/layout/IconVerticalSolidList"/>
    <dgm:cxn modelId="{EAECF74B-910A-4A9C-99F6-DF6C15BD266A}" type="presOf" srcId="{2302D0E4-37C4-4D29-A440-619557FEB00E}" destId="{255668CA-2F25-4684-A041-56BEA7E26275}" srcOrd="0" destOrd="0" presId="urn:microsoft.com/office/officeart/2018/2/layout/IconVerticalSolidList"/>
    <dgm:cxn modelId="{12EED273-4E03-4FC6-9CF6-A0B2C36B2DB8}" srcId="{9F25DA1A-0624-421A-A8D4-404C16FC5B2A}" destId="{2302D0E4-37C4-4D29-A440-619557FEB00E}" srcOrd="2" destOrd="0" parTransId="{0D83FFC0-AD2D-498B-8F9E-9FFE7B5F17F0}" sibTransId="{C41AE5F2-4BD7-4E1F-A3B9-3E5399E73E22}"/>
    <dgm:cxn modelId="{AC46A47F-032E-4B6C-BDE3-2192AF65804F}" srcId="{9F25DA1A-0624-421A-A8D4-404C16FC5B2A}" destId="{398B37C1-06ED-4F75-B374-75A4D79203CD}" srcOrd="0" destOrd="0" parTransId="{ECB091BD-AA97-41E5-B669-445128D32B04}" sibTransId="{73C83388-C0E0-40BA-BEA4-1D2EFB896E39}"/>
    <dgm:cxn modelId="{CFED01A1-35B7-42FD-B8CB-53CA7A13E508}" type="presOf" srcId="{9F25DA1A-0624-421A-A8D4-404C16FC5B2A}" destId="{CE7EC78D-0E42-49DA-8975-FA27C1E81818}" srcOrd="0" destOrd="0" presId="urn:microsoft.com/office/officeart/2018/2/layout/IconVerticalSolidList"/>
    <dgm:cxn modelId="{50B324B4-E3E6-4384-BD59-C860524BA177}" srcId="{9F25DA1A-0624-421A-A8D4-404C16FC5B2A}" destId="{9741A908-EE61-41CC-8AF7-1718D4890310}" srcOrd="1" destOrd="0" parTransId="{E3FCC45F-EEC8-4986-85CF-86524C70F7F4}" sibTransId="{7013B16B-6865-49A0-876A-77B85EF6568D}"/>
    <dgm:cxn modelId="{1CDB47F1-3BA1-4E52-AB89-C2EFD4EB2D40}" type="presOf" srcId="{9741A908-EE61-41CC-8AF7-1718D4890310}" destId="{3D7B655C-3BB7-432D-8B27-5EDF0807AD65}" srcOrd="0" destOrd="0" presId="urn:microsoft.com/office/officeart/2018/2/layout/IconVerticalSolidList"/>
    <dgm:cxn modelId="{7B32949A-B4B0-4FF2-8EFB-FC59A3F253F7}" type="presParOf" srcId="{CE7EC78D-0E42-49DA-8975-FA27C1E81818}" destId="{7801790C-8CFE-4ECB-BF16-B0DD5A1516C5}" srcOrd="0" destOrd="0" presId="urn:microsoft.com/office/officeart/2018/2/layout/IconVerticalSolidList"/>
    <dgm:cxn modelId="{B2378810-C2EF-4EDF-87FA-552E07EB6759}" type="presParOf" srcId="{7801790C-8CFE-4ECB-BF16-B0DD5A1516C5}" destId="{F21DD49A-BE31-47CE-8D0A-73181E619EBF}" srcOrd="0" destOrd="0" presId="urn:microsoft.com/office/officeart/2018/2/layout/IconVerticalSolidList"/>
    <dgm:cxn modelId="{1CDA5DD1-C9A7-47F5-9C34-EFCA506B6C50}" type="presParOf" srcId="{7801790C-8CFE-4ECB-BF16-B0DD5A1516C5}" destId="{EFAEE91B-1594-4F64-B6A0-C9DEBF00BD7B}" srcOrd="1" destOrd="0" presId="urn:microsoft.com/office/officeart/2018/2/layout/IconVerticalSolidList"/>
    <dgm:cxn modelId="{961AFA13-AE45-4052-8981-7E06D2D5C69B}" type="presParOf" srcId="{7801790C-8CFE-4ECB-BF16-B0DD5A1516C5}" destId="{04CF8BFC-3448-4654-8BC9-FF913E30C7F0}" srcOrd="2" destOrd="0" presId="urn:microsoft.com/office/officeart/2018/2/layout/IconVerticalSolidList"/>
    <dgm:cxn modelId="{DA3F9FDF-B8E7-492F-AA14-CC4A5CF8B852}" type="presParOf" srcId="{7801790C-8CFE-4ECB-BF16-B0DD5A1516C5}" destId="{F9487429-B796-438B-97F1-560EED13E2D8}" srcOrd="3" destOrd="0" presId="urn:microsoft.com/office/officeart/2018/2/layout/IconVerticalSolidList"/>
    <dgm:cxn modelId="{B93AA255-B494-4811-85F7-64CB59382342}" type="presParOf" srcId="{CE7EC78D-0E42-49DA-8975-FA27C1E81818}" destId="{680B5460-0564-465F-8777-B0F6463D255D}" srcOrd="1" destOrd="0" presId="urn:microsoft.com/office/officeart/2018/2/layout/IconVerticalSolidList"/>
    <dgm:cxn modelId="{2726EBD7-51DA-4714-9B90-C0E174CD5013}" type="presParOf" srcId="{CE7EC78D-0E42-49DA-8975-FA27C1E81818}" destId="{041E70C7-3464-4CDA-A826-968EEDB7DDFD}" srcOrd="2" destOrd="0" presId="urn:microsoft.com/office/officeart/2018/2/layout/IconVerticalSolidList"/>
    <dgm:cxn modelId="{7691DD39-78B4-49B4-B56A-D6641AA74B09}" type="presParOf" srcId="{041E70C7-3464-4CDA-A826-968EEDB7DDFD}" destId="{5BC47E1E-9999-49C4-9E48-6A5A7D14B1F3}" srcOrd="0" destOrd="0" presId="urn:microsoft.com/office/officeart/2018/2/layout/IconVerticalSolidList"/>
    <dgm:cxn modelId="{EBAB5DDA-2EBC-460B-BEE5-E4F6672F15FB}" type="presParOf" srcId="{041E70C7-3464-4CDA-A826-968EEDB7DDFD}" destId="{C9A45E66-C8F3-488A-9B52-F59C736CA502}" srcOrd="1" destOrd="0" presId="urn:microsoft.com/office/officeart/2018/2/layout/IconVerticalSolidList"/>
    <dgm:cxn modelId="{AC8789B2-9C46-49C7-A14A-4BE10E933170}" type="presParOf" srcId="{041E70C7-3464-4CDA-A826-968EEDB7DDFD}" destId="{5BAF728B-9BB9-4122-8BC3-CCA6F529D3C2}" srcOrd="2" destOrd="0" presId="urn:microsoft.com/office/officeart/2018/2/layout/IconVerticalSolidList"/>
    <dgm:cxn modelId="{5E3D525B-BE1E-4A4B-BF93-59D60E3E927D}" type="presParOf" srcId="{041E70C7-3464-4CDA-A826-968EEDB7DDFD}" destId="{3D7B655C-3BB7-432D-8B27-5EDF0807AD65}" srcOrd="3" destOrd="0" presId="urn:microsoft.com/office/officeart/2018/2/layout/IconVerticalSolidList"/>
    <dgm:cxn modelId="{2D9703FC-D9F4-4B50-9226-DB677C2925BF}" type="presParOf" srcId="{CE7EC78D-0E42-49DA-8975-FA27C1E81818}" destId="{E288FCDA-C9BB-4D23-A427-EB90EC3D9CBA}" srcOrd="3" destOrd="0" presId="urn:microsoft.com/office/officeart/2018/2/layout/IconVerticalSolidList"/>
    <dgm:cxn modelId="{81E545FD-786B-4751-B3C8-265BD5EDE808}" type="presParOf" srcId="{CE7EC78D-0E42-49DA-8975-FA27C1E81818}" destId="{9079C9C0-B905-47B0-ABC5-8A27F13BE322}" srcOrd="4" destOrd="0" presId="urn:microsoft.com/office/officeart/2018/2/layout/IconVerticalSolidList"/>
    <dgm:cxn modelId="{576C6DA4-1CCD-435D-AE9E-D95E60E2119F}" type="presParOf" srcId="{9079C9C0-B905-47B0-ABC5-8A27F13BE322}" destId="{F2CE7297-5DC9-4B74-B3A5-31C63191E6DE}" srcOrd="0" destOrd="0" presId="urn:microsoft.com/office/officeart/2018/2/layout/IconVerticalSolidList"/>
    <dgm:cxn modelId="{2300FA27-B49B-4FBF-AF55-1B7015F5D47D}" type="presParOf" srcId="{9079C9C0-B905-47B0-ABC5-8A27F13BE322}" destId="{659A5789-4231-4C88-A3C9-961D80BBD54D}" srcOrd="1" destOrd="0" presId="urn:microsoft.com/office/officeart/2018/2/layout/IconVerticalSolidList"/>
    <dgm:cxn modelId="{0F7ABD2B-491B-4972-978D-F3B4E1507F97}" type="presParOf" srcId="{9079C9C0-B905-47B0-ABC5-8A27F13BE322}" destId="{D06506CD-1DDB-4273-8773-4E48C6A9CD30}" srcOrd="2" destOrd="0" presId="urn:microsoft.com/office/officeart/2018/2/layout/IconVerticalSolidList"/>
    <dgm:cxn modelId="{A89866A5-E65E-4028-A610-A2FBB55E7107}" type="presParOf" srcId="{9079C9C0-B905-47B0-ABC5-8A27F13BE322}" destId="{255668CA-2F25-4684-A041-56BEA7E262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D443C7E-AE61-4845-9508-E3237C8470C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1F0463C-B643-4537-8F43-D230E155EA5D}">
      <dgm:prSet/>
      <dgm:spPr/>
      <dgm:t>
        <a:bodyPr/>
        <a:lstStyle/>
        <a:p>
          <a:r>
            <a:rPr lang="en-US"/>
            <a:t>Type I: Offshore Life Jacket</a:t>
          </a:r>
        </a:p>
      </dgm:t>
    </dgm:pt>
    <dgm:pt modelId="{E655EDFA-F49E-4E65-AB59-81873931E1F9}" type="parTrans" cxnId="{24688BE8-FA19-47D4-BABA-5C05ED5BF2A5}">
      <dgm:prSet/>
      <dgm:spPr/>
      <dgm:t>
        <a:bodyPr/>
        <a:lstStyle/>
        <a:p>
          <a:endParaRPr lang="en-US"/>
        </a:p>
      </dgm:t>
    </dgm:pt>
    <dgm:pt modelId="{5AC8C562-832E-4081-8E11-303E81370427}" type="sibTrans" cxnId="{24688BE8-FA19-47D4-BABA-5C05ED5BF2A5}">
      <dgm:prSet/>
      <dgm:spPr/>
      <dgm:t>
        <a:bodyPr/>
        <a:lstStyle/>
        <a:p>
          <a:endParaRPr lang="en-US"/>
        </a:p>
      </dgm:t>
    </dgm:pt>
    <dgm:pt modelId="{891A552A-911F-4D40-8CE5-DA2010FC1EA4}">
      <dgm:prSet/>
      <dgm:spPr/>
      <dgm:t>
        <a:bodyPr/>
        <a:lstStyle/>
        <a:p>
          <a:r>
            <a:rPr lang="en-US"/>
            <a:t>Type II: Near-Short Buoyant Vest</a:t>
          </a:r>
        </a:p>
      </dgm:t>
    </dgm:pt>
    <dgm:pt modelId="{AA5C5967-0240-4A98-8124-CF8BAA4A1CF7}" type="parTrans" cxnId="{034139CE-36B2-4E20-B9CA-BE2E3FD5227D}">
      <dgm:prSet/>
      <dgm:spPr/>
      <dgm:t>
        <a:bodyPr/>
        <a:lstStyle/>
        <a:p>
          <a:endParaRPr lang="en-US"/>
        </a:p>
      </dgm:t>
    </dgm:pt>
    <dgm:pt modelId="{5341BF96-8DD4-43F8-A178-7B143E62BBBF}" type="sibTrans" cxnId="{034139CE-36B2-4E20-B9CA-BE2E3FD5227D}">
      <dgm:prSet/>
      <dgm:spPr/>
      <dgm:t>
        <a:bodyPr/>
        <a:lstStyle/>
        <a:p>
          <a:endParaRPr lang="en-US"/>
        </a:p>
      </dgm:t>
    </dgm:pt>
    <dgm:pt modelId="{4398E4A8-88F3-4858-BA7B-1710445A06AE}">
      <dgm:prSet/>
      <dgm:spPr/>
      <dgm:t>
        <a:bodyPr/>
        <a:lstStyle/>
        <a:p>
          <a:r>
            <a:rPr lang="en-US"/>
            <a:t>Type III: Flotation Aid</a:t>
          </a:r>
        </a:p>
      </dgm:t>
    </dgm:pt>
    <dgm:pt modelId="{5A129829-84CA-4473-8749-C73A8F2F743B}" type="parTrans" cxnId="{2B7D9F74-4B20-4517-8E40-2D0C0EB1EA59}">
      <dgm:prSet/>
      <dgm:spPr/>
      <dgm:t>
        <a:bodyPr/>
        <a:lstStyle/>
        <a:p>
          <a:endParaRPr lang="en-US"/>
        </a:p>
      </dgm:t>
    </dgm:pt>
    <dgm:pt modelId="{2EF5C707-8336-454E-8266-D98BE0DFF760}" type="sibTrans" cxnId="{2B7D9F74-4B20-4517-8E40-2D0C0EB1EA59}">
      <dgm:prSet/>
      <dgm:spPr/>
      <dgm:t>
        <a:bodyPr/>
        <a:lstStyle/>
        <a:p>
          <a:endParaRPr lang="en-US"/>
        </a:p>
      </dgm:t>
    </dgm:pt>
    <dgm:pt modelId="{B36A1B4A-D2DB-4E4C-ABFC-90B1AFFF5833}">
      <dgm:prSet/>
      <dgm:spPr/>
      <dgm:t>
        <a:bodyPr/>
        <a:lstStyle/>
        <a:p>
          <a:r>
            <a:rPr lang="en-US"/>
            <a:t>Type IV: Throwable Device</a:t>
          </a:r>
        </a:p>
      </dgm:t>
    </dgm:pt>
    <dgm:pt modelId="{3F13993D-1F1F-4D60-A564-B43D84B52CB1}" type="parTrans" cxnId="{F90200E9-6D71-43DD-A750-97923B48DBF6}">
      <dgm:prSet/>
      <dgm:spPr/>
      <dgm:t>
        <a:bodyPr/>
        <a:lstStyle/>
        <a:p>
          <a:endParaRPr lang="en-US"/>
        </a:p>
      </dgm:t>
    </dgm:pt>
    <dgm:pt modelId="{1E3CBEEC-BE53-4C35-97C3-15720FFC5D17}" type="sibTrans" cxnId="{F90200E9-6D71-43DD-A750-97923B48DBF6}">
      <dgm:prSet/>
      <dgm:spPr/>
      <dgm:t>
        <a:bodyPr/>
        <a:lstStyle/>
        <a:p>
          <a:endParaRPr lang="en-US"/>
        </a:p>
      </dgm:t>
    </dgm:pt>
    <dgm:pt modelId="{BD9C4983-19BD-4BC0-8804-1217152BC688}">
      <dgm:prSet/>
      <dgm:spPr/>
      <dgm:t>
        <a:bodyPr/>
        <a:lstStyle/>
        <a:p>
          <a:r>
            <a:rPr lang="en-US"/>
            <a:t>Type V: Special Use Device</a:t>
          </a:r>
        </a:p>
      </dgm:t>
    </dgm:pt>
    <dgm:pt modelId="{8823DCD2-6BBC-45CE-8E0A-EAA961277F0B}" type="parTrans" cxnId="{13877870-BFBE-47ED-89E6-2EFA8A079C27}">
      <dgm:prSet/>
      <dgm:spPr/>
      <dgm:t>
        <a:bodyPr/>
        <a:lstStyle/>
        <a:p>
          <a:endParaRPr lang="en-US"/>
        </a:p>
      </dgm:t>
    </dgm:pt>
    <dgm:pt modelId="{669F3968-9536-4328-B700-8FBD0438103A}" type="sibTrans" cxnId="{13877870-BFBE-47ED-89E6-2EFA8A079C27}">
      <dgm:prSet/>
      <dgm:spPr/>
      <dgm:t>
        <a:bodyPr/>
        <a:lstStyle/>
        <a:p>
          <a:endParaRPr lang="en-US"/>
        </a:p>
      </dgm:t>
    </dgm:pt>
    <dgm:pt modelId="{165C7412-6930-4974-B3B8-59F27228FCE0}" type="pres">
      <dgm:prSet presAssocID="{ED443C7E-AE61-4845-9508-E3237C8470C1}" presName="root" presStyleCnt="0">
        <dgm:presLayoutVars>
          <dgm:dir/>
          <dgm:resizeHandles val="exact"/>
        </dgm:presLayoutVars>
      </dgm:prSet>
      <dgm:spPr/>
    </dgm:pt>
    <dgm:pt modelId="{9F15CCB5-2BAA-4A1A-B671-A776AF4A15C4}" type="pres">
      <dgm:prSet presAssocID="{31F0463C-B643-4537-8F43-D230E155EA5D}" presName="compNode" presStyleCnt="0"/>
      <dgm:spPr/>
    </dgm:pt>
    <dgm:pt modelId="{46916F4D-67BF-4D05-B99D-BC6515269338}" type="pres">
      <dgm:prSet presAssocID="{31F0463C-B643-4537-8F43-D230E155EA5D}" presName="bgRect" presStyleLbl="bgShp" presStyleIdx="0" presStyleCnt="5"/>
      <dgm:spPr/>
    </dgm:pt>
    <dgm:pt modelId="{5EA28938-0AF4-4BA8-A095-C9B354E22750}" type="pres">
      <dgm:prSet presAssocID="{31F0463C-B643-4537-8F43-D230E155EA5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fe jacket"/>
        </a:ext>
      </dgm:extLst>
    </dgm:pt>
    <dgm:pt modelId="{6402AE9F-1ED4-4268-A8D5-986A7E9708A1}" type="pres">
      <dgm:prSet presAssocID="{31F0463C-B643-4537-8F43-D230E155EA5D}" presName="spaceRect" presStyleCnt="0"/>
      <dgm:spPr/>
    </dgm:pt>
    <dgm:pt modelId="{6D108DDB-A8D0-4AB0-BC09-2166D3102170}" type="pres">
      <dgm:prSet presAssocID="{31F0463C-B643-4537-8F43-D230E155EA5D}" presName="parTx" presStyleLbl="revTx" presStyleIdx="0" presStyleCnt="5">
        <dgm:presLayoutVars>
          <dgm:chMax val="0"/>
          <dgm:chPref val="0"/>
        </dgm:presLayoutVars>
      </dgm:prSet>
      <dgm:spPr/>
    </dgm:pt>
    <dgm:pt modelId="{99EA2A6F-599E-4B78-B9FA-DE258BADD2D3}" type="pres">
      <dgm:prSet presAssocID="{5AC8C562-832E-4081-8E11-303E81370427}" presName="sibTrans" presStyleCnt="0"/>
      <dgm:spPr/>
    </dgm:pt>
    <dgm:pt modelId="{D27BE449-3F53-4BE5-9D28-8C4A8ED41201}" type="pres">
      <dgm:prSet presAssocID="{891A552A-911F-4D40-8CE5-DA2010FC1EA4}" presName="compNode" presStyleCnt="0"/>
      <dgm:spPr/>
    </dgm:pt>
    <dgm:pt modelId="{C1C28DE1-8679-4BD6-A8F4-A087071325D2}" type="pres">
      <dgm:prSet presAssocID="{891A552A-911F-4D40-8CE5-DA2010FC1EA4}" presName="bgRect" presStyleLbl="bgShp" presStyleIdx="1" presStyleCnt="5"/>
      <dgm:spPr/>
    </dgm:pt>
    <dgm:pt modelId="{8DB57DC2-49FC-4DBA-9A7A-16DF2AF624C9}" type="pres">
      <dgm:prSet presAssocID="{891A552A-911F-4D40-8CE5-DA2010FC1EA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52EC7C48-B9BE-4369-9A3C-1B4C105E1DEF}" type="pres">
      <dgm:prSet presAssocID="{891A552A-911F-4D40-8CE5-DA2010FC1EA4}" presName="spaceRect" presStyleCnt="0"/>
      <dgm:spPr/>
    </dgm:pt>
    <dgm:pt modelId="{53A03F38-0D89-4F1C-812F-9B62955049B0}" type="pres">
      <dgm:prSet presAssocID="{891A552A-911F-4D40-8CE5-DA2010FC1EA4}" presName="parTx" presStyleLbl="revTx" presStyleIdx="1" presStyleCnt="5">
        <dgm:presLayoutVars>
          <dgm:chMax val="0"/>
          <dgm:chPref val="0"/>
        </dgm:presLayoutVars>
      </dgm:prSet>
      <dgm:spPr/>
    </dgm:pt>
    <dgm:pt modelId="{FEAE7C78-3E86-491D-BCBA-331E866E7CB6}" type="pres">
      <dgm:prSet presAssocID="{5341BF96-8DD4-43F8-A178-7B143E62BBBF}" presName="sibTrans" presStyleCnt="0"/>
      <dgm:spPr/>
    </dgm:pt>
    <dgm:pt modelId="{79865328-640E-44DD-A0CB-7C36A8962A48}" type="pres">
      <dgm:prSet presAssocID="{4398E4A8-88F3-4858-BA7B-1710445A06AE}" presName="compNode" presStyleCnt="0"/>
      <dgm:spPr/>
    </dgm:pt>
    <dgm:pt modelId="{96FFEE2F-D7E4-47CC-9BDB-4FEDED4D414A}" type="pres">
      <dgm:prSet presAssocID="{4398E4A8-88F3-4858-BA7B-1710445A06AE}" presName="bgRect" presStyleLbl="bgShp" presStyleIdx="2" presStyleCnt="5"/>
      <dgm:spPr/>
    </dgm:pt>
    <dgm:pt modelId="{7107024A-AF32-42E0-BCBD-5F6001852480}" type="pres">
      <dgm:prSet presAssocID="{4398E4A8-88F3-4858-BA7B-1710445A06A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4DDE4B6B-883E-459F-B27F-66FE530DEA39}" type="pres">
      <dgm:prSet presAssocID="{4398E4A8-88F3-4858-BA7B-1710445A06AE}" presName="spaceRect" presStyleCnt="0"/>
      <dgm:spPr/>
    </dgm:pt>
    <dgm:pt modelId="{75217CCF-69F7-4266-8B35-F7E03A7E97B4}" type="pres">
      <dgm:prSet presAssocID="{4398E4A8-88F3-4858-BA7B-1710445A06AE}" presName="parTx" presStyleLbl="revTx" presStyleIdx="2" presStyleCnt="5">
        <dgm:presLayoutVars>
          <dgm:chMax val="0"/>
          <dgm:chPref val="0"/>
        </dgm:presLayoutVars>
      </dgm:prSet>
      <dgm:spPr/>
    </dgm:pt>
    <dgm:pt modelId="{6418F754-7DEA-408D-A9EC-6A8C22CE90DF}" type="pres">
      <dgm:prSet presAssocID="{2EF5C707-8336-454E-8266-D98BE0DFF760}" presName="sibTrans" presStyleCnt="0"/>
      <dgm:spPr/>
    </dgm:pt>
    <dgm:pt modelId="{20FC8FF1-7836-4B0F-8E1C-B6237E742EDA}" type="pres">
      <dgm:prSet presAssocID="{B36A1B4A-D2DB-4E4C-ABFC-90B1AFFF5833}" presName="compNode" presStyleCnt="0"/>
      <dgm:spPr/>
    </dgm:pt>
    <dgm:pt modelId="{45B83906-E673-41C8-AD08-F2D6DA53AC85}" type="pres">
      <dgm:prSet presAssocID="{B36A1B4A-D2DB-4E4C-ABFC-90B1AFFF5833}" presName="bgRect" presStyleLbl="bgShp" presStyleIdx="3" presStyleCnt="5"/>
      <dgm:spPr/>
    </dgm:pt>
    <dgm:pt modelId="{575B767F-4D90-42B5-AF65-018AA149B20E}" type="pres">
      <dgm:prSet presAssocID="{B36A1B4A-D2DB-4E4C-ABFC-90B1AFFF583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V"/>
        </a:ext>
      </dgm:extLst>
    </dgm:pt>
    <dgm:pt modelId="{AF0C2619-3B3D-4601-B2F7-B9C55339FB21}" type="pres">
      <dgm:prSet presAssocID="{B36A1B4A-D2DB-4E4C-ABFC-90B1AFFF5833}" presName="spaceRect" presStyleCnt="0"/>
      <dgm:spPr/>
    </dgm:pt>
    <dgm:pt modelId="{AE2913E6-BD04-4348-8CC8-83BE1897DCE4}" type="pres">
      <dgm:prSet presAssocID="{B36A1B4A-D2DB-4E4C-ABFC-90B1AFFF5833}" presName="parTx" presStyleLbl="revTx" presStyleIdx="3" presStyleCnt="5">
        <dgm:presLayoutVars>
          <dgm:chMax val="0"/>
          <dgm:chPref val="0"/>
        </dgm:presLayoutVars>
      </dgm:prSet>
      <dgm:spPr/>
    </dgm:pt>
    <dgm:pt modelId="{5022666B-F4CA-467C-89E9-1A82B9CEE84A}" type="pres">
      <dgm:prSet presAssocID="{1E3CBEEC-BE53-4C35-97C3-15720FFC5D17}" presName="sibTrans" presStyleCnt="0"/>
      <dgm:spPr/>
    </dgm:pt>
    <dgm:pt modelId="{27B098DF-C3B0-4146-BD70-70CB6FA67565}" type="pres">
      <dgm:prSet presAssocID="{BD9C4983-19BD-4BC0-8804-1217152BC688}" presName="compNode" presStyleCnt="0"/>
      <dgm:spPr/>
    </dgm:pt>
    <dgm:pt modelId="{ABDD02F1-B6D7-432E-8863-21CF043187F8}" type="pres">
      <dgm:prSet presAssocID="{BD9C4983-19BD-4BC0-8804-1217152BC688}" presName="bgRect" presStyleLbl="bgShp" presStyleIdx="4" presStyleCnt="5"/>
      <dgm:spPr/>
    </dgm:pt>
    <dgm:pt modelId="{8FE0DAAD-D70F-4078-BE5A-546E10A1C372}" type="pres">
      <dgm:prSet presAssocID="{BD9C4983-19BD-4BC0-8804-1217152BC68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mote control"/>
        </a:ext>
      </dgm:extLst>
    </dgm:pt>
    <dgm:pt modelId="{C09D2A57-04BE-41CC-A59D-27669488B8E8}" type="pres">
      <dgm:prSet presAssocID="{BD9C4983-19BD-4BC0-8804-1217152BC688}" presName="spaceRect" presStyleCnt="0"/>
      <dgm:spPr/>
    </dgm:pt>
    <dgm:pt modelId="{DAF91E3E-4063-4376-8903-F751B23EC145}" type="pres">
      <dgm:prSet presAssocID="{BD9C4983-19BD-4BC0-8804-1217152BC68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2C01D16-1721-41EE-ACEA-131588C11209}" type="presOf" srcId="{ED443C7E-AE61-4845-9508-E3237C8470C1}" destId="{165C7412-6930-4974-B3B8-59F27228FCE0}" srcOrd="0" destOrd="0" presId="urn:microsoft.com/office/officeart/2018/2/layout/IconVerticalSolidList"/>
    <dgm:cxn modelId="{7271CC25-C0E5-48D1-AB64-48812C39029A}" type="presOf" srcId="{31F0463C-B643-4537-8F43-D230E155EA5D}" destId="{6D108DDB-A8D0-4AB0-BC09-2166D3102170}" srcOrd="0" destOrd="0" presId="urn:microsoft.com/office/officeart/2018/2/layout/IconVerticalSolidList"/>
    <dgm:cxn modelId="{79A20663-3E14-43B5-8D40-D4D166F4685A}" type="presOf" srcId="{BD9C4983-19BD-4BC0-8804-1217152BC688}" destId="{DAF91E3E-4063-4376-8903-F751B23EC145}" srcOrd="0" destOrd="0" presId="urn:microsoft.com/office/officeart/2018/2/layout/IconVerticalSolidList"/>
    <dgm:cxn modelId="{211F2F48-5677-4399-94B3-10BFB1662CA7}" type="presOf" srcId="{891A552A-911F-4D40-8CE5-DA2010FC1EA4}" destId="{53A03F38-0D89-4F1C-812F-9B62955049B0}" srcOrd="0" destOrd="0" presId="urn:microsoft.com/office/officeart/2018/2/layout/IconVerticalSolidList"/>
    <dgm:cxn modelId="{13877870-BFBE-47ED-89E6-2EFA8A079C27}" srcId="{ED443C7E-AE61-4845-9508-E3237C8470C1}" destId="{BD9C4983-19BD-4BC0-8804-1217152BC688}" srcOrd="4" destOrd="0" parTransId="{8823DCD2-6BBC-45CE-8E0A-EAA961277F0B}" sibTransId="{669F3968-9536-4328-B700-8FBD0438103A}"/>
    <dgm:cxn modelId="{2B7D9F74-4B20-4517-8E40-2D0C0EB1EA59}" srcId="{ED443C7E-AE61-4845-9508-E3237C8470C1}" destId="{4398E4A8-88F3-4858-BA7B-1710445A06AE}" srcOrd="2" destOrd="0" parTransId="{5A129829-84CA-4473-8749-C73A8F2F743B}" sibTransId="{2EF5C707-8336-454E-8266-D98BE0DFF760}"/>
    <dgm:cxn modelId="{639683B1-E7B7-482E-941F-3C5732B1831B}" type="presOf" srcId="{B36A1B4A-D2DB-4E4C-ABFC-90B1AFFF5833}" destId="{AE2913E6-BD04-4348-8CC8-83BE1897DCE4}" srcOrd="0" destOrd="0" presId="urn:microsoft.com/office/officeart/2018/2/layout/IconVerticalSolidList"/>
    <dgm:cxn modelId="{034139CE-36B2-4E20-B9CA-BE2E3FD5227D}" srcId="{ED443C7E-AE61-4845-9508-E3237C8470C1}" destId="{891A552A-911F-4D40-8CE5-DA2010FC1EA4}" srcOrd="1" destOrd="0" parTransId="{AA5C5967-0240-4A98-8124-CF8BAA4A1CF7}" sibTransId="{5341BF96-8DD4-43F8-A178-7B143E62BBBF}"/>
    <dgm:cxn modelId="{24688BE8-FA19-47D4-BABA-5C05ED5BF2A5}" srcId="{ED443C7E-AE61-4845-9508-E3237C8470C1}" destId="{31F0463C-B643-4537-8F43-D230E155EA5D}" srcOrd="0" destOrd="0" parTransId="{E655EDFA-F49E-4E65-AB59-81873931E1F9}" sibTransId="{5AC8C562-832E-4081-8E11-303E81370427}"/>
    <dgm:cxn modelId="{F90200E9-6D71-43DD-A750-97923B48DBF6}" srcId="{ED443C7E-AE61-4845-9508-E3237C8470C1}" destId="{B36A1B4A-D2DB-4E4C-ABFC-90B1AFFF5833}" srcOrd="3" destOrd="0" parTransId="{3F13993D-1F1F-4D60-A564-B43D84B52CB1}" sibTransId="{1E3CBEEC-BE53-4C35-97C3-15720FFC5D17}"/>
    <dgm:cxn modelId="{FB9C07F5-17AC-4F72-A5FD-B600E2A19E19}" type="presOf" srcId="{4398E4A8-88F3-4858-BA7B-1710445A06AE}" destId="{75217CCF-69F7-4266-8B35-F7E03A7E97B4}" srcOrd="0" destOrd="0" presId="urn:microsoft.com/office/officeart/2018/2/layout/IconVerticalSolidList"/>
    <dgm:cxn modelId="{F2753F2E-D2DE-4C79-A915-7EE82BD7A6CC}" type="presParOf" srcId="{165C7412-6930-4974-B3B8-59F27228FCE0}" destId="{9F15CCB5-2BAA-4A1A-B671-A776AF4A15C4}" srcOrd="0" destOrd="0" presId="urn:microsoft.com/office/officeart/2018/2/layout/IconVerticalSolidList"/>
    <dgm:cxn modelId="{80576899-76C1-4975-B1D2-666AA83A0DB3}" type="presParOf" srcId="{9F15CCB5-2BAA-4A1A-B671-A776AF4A15C4}" destId="{46916F4D-67BF-4D05-B99D-BC6515269338}" srcOrd="0" destOrd="0" presId="urn:microsoft.com/office/officeart/2018/2/layout/IconVerticalSolidList"/>
    <dgm:cxn modelId="{9AAFBEC2-FDB2-45A8-A0E0-ED347B89EEA7}" type="presParOf" srcId="{9F15CCB5-2BAA-4A1A-B671-A776AF4A15C4}" destId="{5EA28938-0AF4-4BA8-A095-C9B354E22750}" srcOrd="1" destOrd="0" presId="urn:microsoft.com/office/officeart/2018/2/layout/IconVerticalSolidList"/>
    <dgm:cxn modelId="{DAB93437-4E6B-4095-B95A-CFC22891042E}" type="presParOf" srcId="{9F15CCB5-2BAA-4A1A-B671-A776AF4A15C4}" destId="{6402AE9F-1ED4-4268-A8D5-986A7E9708A1}" srcOrd="2" destOrd="0" presId="urn:microsoft.com/office/officeart/2018/2/layout/IconVerticalSolidList"/>
    <dgm:cxn modelId="{DEBD78B3-1439-4E0A-B182-F8A0723FAE08}" type="presParOf" srcId="{9F15CCB5-2BAA-4A1A-B671-A776AF4A15C4}" destId="{6D108DDB-A8D0-4AB0-BC09-2166D3102170}" srcOrd="3" destOrd="0" presId="urn:microsoft.com/office/officeart/2018/2/layout/IconVerticalSolidList"/>
    <dgm:cxn modelId="{55A44D2A-040A-4587-8DA1-6CF48A38E69B}" type="presParOf" srcId="{165C7412-6930-4974-B3B8-59F27228FCE0}" destId="{99EA2A6F-599E-4B78-B9FA-DE258BADD2D3}" srcOrd="1" destOrd="0" presId="urn:microsoft.com/office/officeart/2018/2/layout/IconVerticalSolidList"/>
    <dgm:cxn modelId="{BB06479B-D393-47BF-82B7-3AA013F99A23}" type="presParOf" srcId="{165C7412-6930-4974-B3B8-59F27228FCE0}" destId="{D27BE449-3F53-4BE5-9D28-8C4A8ED41201}" srcOrd="2" destOrd="0" presId="urn:microsoft.com/office/officeart/2018/2/layout/IconVerticalSolidList"/>
    <dgm:cxn modelId="{EE55BA06-ADD6-43CA-A5A4-2789D2029730}" type="presParOf" srcId="{D27BE449-3F53-4BE5-9D28-8C4A8ED41201}" destId="{C1C28DE1-8679-4BD6-A8F4-A087071325D2}" srcOrd="0" destOrd="0" presId="urn:microsoft.com/office/officeart/2018/2/layout/IconVerticalSolidList"/>
    <dgm:cxn modelId="{0CE00BFE-E4C8-4BA7-B539-B75F4C0A5951}" type="presParOf" srcId="{D27BE449-3F53-4BE5-9D28-8C4A8ED41201}" destId="{8DB57DC2-49FC-4DBA-9A7A-16DF2AF624C9}" srcOrd="1" destOrd="0" presId="urn:microsoft.com/office/officeart/2018/2/layout/IconVerticalSolidList"/>
    <dgm:cxn modelId="{39311D84-3418-40C0-A399-DF8C0271B187}" type="presParOf" srcId="{D27BE449-3F53-4BE5-9D28-8C4A8ED41201}" destId="{52EC7C48-B9BE-4369-9A3C-1B4C105E1DEF}" srcOrd="2" destOrd="0" presId="urn:microsoft.com/office/officeart/2018/2/layout/IconVerticalSolidList"/>
    <dgm:cxn modelId="{C02A2DCF-E478-4392-B502-F8692DB9CB8B}" type="presParOf" srcId="{D27BE449-3F53-4BE5-9D28-8C4A8ED41201}" destId="{53A03F38-0D89-4F1C-812F-9B62955049B0}" srcOrd="3" destOrd="0" presId="urn:microsoft.com/office/officeart/2018/2/layout/IconVerticalSolidList"/>
    <dgm:cxn modelId="{5F5C8CB0-42B7-4277-B990-B845764A116F}" type="presParOf" srcId="{165C7412-6930-4974-B3B8-59F27228FCE0}" destId="{FEAE7C78-3E86-491D-BCBA-331E866E7CB6}" srcOrd="3" destOrd="0" presId="urn:microsoft.com/office/officeart/2018/2/layout/IconVerticalSolidList"/>
    <dgm:cxn modelId="{3C621055-B1C8-4FDA-A5C4-F0471FA195AC}" type="presParOf" srcId="{165C7412-6930-4974-B3B8-59F27228FCE0}" destId="{79865328-640E-44DD-A0CB-7C36A8962A48}" srcOrd="4" destOrd="0" presId="urn:microsoft.com/office/officeart/2018/2/layout/IconVerticalSolidList"/>
    <dgm:cxn modelId="{751EB2E1-4552-4813-A0B7-81DB27A2E171}" type="presParOf" srcId="{79865328-640E-44DD-A0CB-7C36A8962A48}" destId="{96FFEE2F-D7E4-47CC-9BDB-4FEDED4D414A}" srcOrd="0" destOrd="0" presId="urn:microsoft.com/office/officeart/2018/2/layout/IconVerticalSolidList"/>
    <dgm:cxn modelId="{9C30D8CA-FCDD-4EB3-895D-655A005C7F51}" type="presParOf" srcId="{79865328-640E-44DD-A0CB-7C36A8962A48}" destId="{7107024A-AF32-42E0-BCBD-5F6001852480}" srcOrd="1" destOrd="0" presId="urn:microsoft.com/office/officeart/2018/2/layout/IconVerticalSolidList"/>
    <dgm:cxn modelId="{0E273104-07DB-4CE0-AEA4-AAEC02E80A5F}" type="presParOf" srcId="{79865328-640E-44DD-A0CB-7C36A8962A48}" destId="{4DDE4B6B-883E-459F-B27F-66FE530DEA39}" srcOrd="2" destOrd="0" presId="urn:microsoft.com/office/officeart/2018/2/layout/IconVerticalSolidList"/>
    <dgm:cxn modelId="{B0826FE3-44A5-4A84-91B6-041229F7B6E0}" type="presParOf" srcId="{79865328-640E-44DD-A0CB-7C36A8962A48}" destId="{75217CCF-69F7-4266-8B35-F7E03A7E97B4}" srcOrd="3" destOrd="0" presId="urn:microsoft.com/office/officeart/2018/2/layout/IconVerticalSolidList"/>
    <dgm:cxn modelId="{B75CF994-AD76-46B3-B327-566DAB25C765}" type="presParOf" srcId="{165C7412-6930-4974-B3B8-59F27228FCE0}" destId="{6418F754-7DEA-408D-A9EC-6A8C22CE90DF}" srcOrd="5" destOrd="0" presId="urn:microsoft.com/office/officeart/2018/2/layout/IconVerticalSolidList"/>
    <dgm:cxn modelId="{93B540C7-D1C4-42E6-BF90-57AD3303D9FC}" type="presParOf" srcId="{165C7412-6930-4974-B3B8-59F27228FCE0}" destId="{20FC8FF1-7836-4B0F-8E1C-B6237E742EDA}" srcOrd="6" destOrd="0" presId="urn:microsoft.com/office/officeart/2018/2/layout/IconVerticalSolidList"/>
    <dgm:cxn modelId="{0BED1089-0C23-47B3-905F-41BAB9D35A27}" type="presParOf" srcId="{20FC8FF1-7836-4B0F-8E1C-B6237E742EDA}" destId="{45B83906-E673-41C8-AD08-F2D6DA53AC85}" srcOrd="0" destOrd="0" presId="urn:microsoft.com/office/officeart/2018/2/layout/IconVerticalSolidList"/>
    <dgm:cxn modelId="{AE114354-577D-4E6F-85BC-AA51E2B265A5}" type="presParOf" srcId="{20FC8FF1-7836-4B0F-8E1C-B6237E742EDA}" destId="{575B767F-4D90-42B5-AF65-018AA149B20E}" srcOrd="1" destOrd="0" presId="urn:microsoft.com/office/officeart/2018/2/layout/IconVerticalSolidList"/>
    <dgm:cxn modelId="{8C4D6E8C-9E37-4478-9EB4-88A53679E32F}" type="presParOf" srcId="{20FC8FF1-7836-4B0F-8E1C-B6237E742EDA}" destId="{AF0C2619-3B3D-4601-B2F7-B9C55339FB21}" srcOrd="2" destOrd="0" presId="urn:microsoft.com/office/officeart/2018/2/layout/IconVerticalSolidList"/>
    <dgm:cxn modelId="{AE883468-E5FE-4AF4-BF6E-2D34D42088A1}" type="presParOf" srcId="{20FC8FF1-7836-4B0F-8E1C-B6237E742EDA}" destId="{AE2913E6-BD04-4348-8CC8-83BE1897DCE4}" srcOrd="3" destOrd="0" presId="urn:microsoft.com/office/officeart/2018/2/layout/IconVerticalSolidList"/>
    <dgm:cxn modelId="{04557526-EED5-447B-AE21-8A23F6227F00}" type="presParOf" srcId="{165C7412-6930-4974-B3B8-59F27228FCE0}" destId="{5022666B-F4CA-467C-89E9-1A82B9CEE84A}" srcOrd="7" destOrd="0" presId="urn:microsoft.com/office/officeart/2018/2/layout/IconVerticalSolidList"/>
    <dgm:cxn modelId="{A8010E10-81C4-4965-96F5-C070DED6AC63}" type="presParOf" srcId="{165C7412-6930-4974-B3B8-59F27228FCE0}" destId="{27B098DF-C3B0-4146-BD70-70CB6FA67565}" srcOrd="8" destOrd="0" presId="urn:microsoft.com/office/officeart/2018/2/layout/IconVerticalSolidList"/>
    <dgm:cxn modelId="{52C376C6-9F87-4783-B5B9-432E95697A2E}" type="presParOf" srcId="{27B098DF-C3B0-4146-BD70-70CB6FA67565}" destId="{ABDD02F1-B6D7-432E-8863-21CF043187F8}" srcOrd="0" destOrd="0" presId="urn:microsoft.com/office/officeart/2018/2/layout/IconVerticalSolidList"/>
    <dgm:cxn modelId="{A6F584FB-ED26-4C84-9B8B-8E39EBC536DF}" type="presParOf" srcId="{27B098DF-C3B0-4146-BD70-70CB6FA67565}" destId="{8FE0DAAD-D70F-4078-BE5A-546E10A1C372}" srcOrd="1" destOrd="0" presId="urn:microsoft.com/office/officeart/2018/2/layout/IconVerticalSolidList"/>
    <dgm:cxn modelId="{1D4D1195-90CB-4D17-899E-F1D6BFA39CD5}" type="presParOf" srcId="{27B098DF-C3B0-4146-BD70-70CB6FA67565}" destId="{C09D2A57-04BE-41CC-A59D-27669488B8E8}" srcOrd="2" destOrd="0" presId="urn:microsoft.com/office/officeart/2018/2/layout/IconVerticalSolidList"/>
    <dgm:cxn modelId="{4B23F8A0-FB72-4CDB-94E1-11F7A2381D56}" type="presParOf" srcId="{27B098DF-C3B0-4146-BD70-70CB6FA67565}" destId="{DAF91E3E-4063-4376-8903-F751B23EC14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B367A-D25C-41EE-815C-6E09DF21D3A9}">
      <dsp:nvSpPr>
        <dsp:cNvPr id="0" name=""/>
        <dsp:cNvSpPr/>
      </dsp:nvSpPr>
      <dsp:spPr>
        <a:xfrm>
          <a:off x="0" y="651"/>
          <a:ext cx="5980170" cy="15244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5BDB36-2214-4A2D-A97C-DA102F92ECA7}">
      <dsp:nvSpPr>
        <dsp:cNvPr id="0" name=""/>
        <dsp:cNvSpPr/>
      </dsp:nvSpPr>
      <dsp:spPr>
        <a:xfrm>
          <a:off x="461160" y="343663"/>
          <a:ext cx="838474" cy="8384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BD582-E70F-421B-8019-ECEBB505F66A}">
      <dsp:nvSpPr>
        <dsp:cNvPr id="0" name=""/>
        <dsp:cNvSpPr/>
      </dsp:nvSpPr>
      <dsp:spPr>
        <a:xfrm>
          <a:off x="1760796" y="651"/>
          <a:ext cx="4219373" cy="1524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43" tIns="161343" rIns="161343" bIns="16134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 life jacket is a personal flotation device that is available in a variety of shapes, colors, sizes and materials</a:t>
          </a:r>
        </a:p>
      </dsp:txBody>
      <dsp:txXfrm>
        <a:off x="1760796" y="651"/>
        <a:ext cx="4219373" cy="1524499"/>
      </dsp:txXfrm>
    </dsp:sp>
    <dsp:sp modelId="{1E89ACCD-4DB7-452E-8F1D-94AC35DBB299}">
      <dsp:nvSpPr>
        <dsp:cNvPr id="0" name=""/>
        <dsp:cNvSpPr/>
      </dsp:nvSpPr>
      <dsp:spPr>
        <a:xfrm>
          <a:off x="0" y="1906275"/>
          <a:ext cx="5980170" cy="15244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29CC8D-F239-4095-AA4D-A0C29689D665}">
      <dsp:nvSpPr>
        <dsp:cNvPr id="0" name=""/>
        <dsp:cNvSpPr/>
      </dsp:nvSpPr>
      <dsp:spPr>
        <a:xfrm>
          <a:off x="461160" y="2249287"/>
          <a:ext cx="838474" cy="8384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DA526-A295-4BB1-97F3-076F05DAC03C}">
      <dsp:nvSpPr>
        <dsp:cNvPr id="0" name=""/>
        <dsp:cNvSpPr/>
      </dsp:nvSpPr>
      <dsp:spPr>
        <a:xfrm>
          <a:off x="1760796" y="1906275"/>
          <a:ext cx="4219373" cy="1524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43" tIns="161343" rIns="161343" bIns="16134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Some life jackets are robust and durable, while others are made to protect against cold water</a:t>
          </a:r>
        </a:p>
      </dsp:txBody>
      <dsp:txXfrm>
        <a:off x="1760796" y="1906275"/>
        <a:ext cx="4219373" cy="1524499"/>
      </dsp:txXfrm>
    </dsp:sp>
    <dsp:sp modelId="{883C3409-6A27-4407-9004-7F5A28324F45}">
      <dsp:nvSpPr>
        <dsp:cNvPr id="0" name=""/>
        <dsp:cNvSpPr/>
      </dsp:nvSpPr>
      <dsp:spPr>
        <a:xfrm>
          <a:off x="0" y="3811899"/>
          <a:ext cx="5980170" cy="15244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780813-BCEF-42C1-B1ED-020F91E1709E}">
      <dsp:nvSpPr>
        <dsp:cNvPr id="0" name=""/>
        <dsp:cNvSpPr/>
      </dsp:nvSpPr>
      <dsp:spPr>
        <a:xfrm>
          <a:off x="461160" y="4154911"/>
          <a:ext cx="838474" cy="83847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E50950-8DF4-4F8A-913C-298EC1D462CC}">
      <dsp:nvSpPr>
        <dsp:cNvPr id="0" name=""/>
        <dsp:cNvSpPr/>
      </dsp:nvSpPr>
      <dsp:spPr>
        <a:xfrm>
          <a:off x="1760796" y="3811899"/>
          <a:ext cx="4219373" cy="1524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43" tIns="161343" rIns="161343" bIns="16134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No matter which life jacket you choose, make sure that the right one offers the right level of safety for you</a:t>
          </a:r>
        </a:p>
      </dsp:txBody>
      <dsp:txXfrm>
        <a:off x="1760796" y="3811899"/>
        <a:ext cx="4219373" cy="15244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C774F7-8124-4C3F-B532-0EB544CD0B58}">
      <dsp:nvSpPr>
        <dsp:cNvPr id="0" name=""/>
        <dsp:cNvSpPr/>
      </dsp:nvSpPr>
      <dsp:spPr>
        <a:xfrm>
          <a:off x="0" y="528899"/>
          <a:ext cx="9144000" cy="875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 life jacket or personal floating device is the most important piece of equipment on your boat, and the most important consideration is size</a:t>
          </a:r>
        </a:p>
      </dsp:txBody>
      <dsp:txXfrm>
        <a:off x="42722" y="571621"/>
        <a:ext cx="9058556" cy="789716"/>
      </dsp:txXfrm>
    </dsp:sp>
    <dsp:sp modelId="{3CE3F3FE-9824-4E35-9DE2-4E82C46CF1A8}">
      <dsp:nvSpPr>
        <dsp:cNvPr id="0" name=""/>
        <dsp:cNvSpPr/>
      </dsp:nvSpPr>
      <dsp:spPr>
        <a:xfrm>
          <a:off x="0" y="1467419"/>
          <a:ext cx="9144000" cy="875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More than two thirds of boat deaths are drowning victims and 90% of drowning victims do not wear life jackets</a:t>
          </a:r>
        </a:p>
      </dsp:txBody>
      <dsp:txXfrm>
        <a:off x="42722" y="1510141"/>
        <a:ext cx="9058556" cy="789716"/>
      </dsp:txXfrm>
    </dsp:sp>
    <dsp:sp modelId="{502DBE0E-3691-41B8-8C38-A82EE40105CA}">
      <dsp:nvSpPr>
        <dsp:cNvPr id="0" name=""/>
        <dsp:cNvSpPr/>
      </dsp:nvSpPr>
      <dsp:spPr>
        <a:xfrm>
          <a:off x="0" y="2405940"/>
          <a:ext cx="9144000" cy="8751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Buy a life jacket that you can wear anywhere because it can save your life</a:t>
          </a:r>
        </a:p>
      </dsp:txBody>
      <dsp:txXfrm>
        <a:off x="42722" y="2448662"/>
        <a:ext cx="9058556" cy="789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BD2C6-213C-48A7-8B9F-D3C55FDFFC27}">
      <dsp:nvSpPr>
        <dsp:cNvPr id="0" name=""/>
        <dsp:cNvSpPr/>
      </dsp:nvSpPr>
      <dsp:spPr>
        <a:xfrm>
          <a:off x="0" y="72204"/>
          <a:ext cx="5980170" cy="1684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Federal law requires all boats to be equipped with at least one portable life jacket for each passenger on the boat, including types I, II and III</a:t>
          </a:r>
        </a:p>
      </dsp:txBody>
      <dsp:txXfrm>
        <a:off x="82245" y="154449"/>
        <a:ext cx="5815680" cy="1520310"/>
      </dsp:txXfrm>
    </dsp:sp>
    <dsp:sp modelId="{6D3B0C5B-04D2-4405-8317-4097B24EADB4}">
      <dsp:nvSpPr>
        <dsp:cNvPr id="0" name=""/>
        <dsp:cNvSpPr/>
      </dsp:nvSpPr>
      <dsp:spPr>
        <a:xfrm>
          <a:off x="0" y="1826125"/>
          <a:ext cx="5980170" cy="1684800"/>
        </a:xfrm>
        <a:prstGeom prst="roundRect">
          <a:avLst/>
        </a:prstGeom>
        <a:solidFill>
          <a:schemeClr val="accent2">
            <a:hueOff val="-748513"/>
            <a:satOff val="-337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goal is simple: the style, fit and method of use of the life jacket influence how well your PFD performs the task it is supposed to perform</a:t>
          </a:r>
        </a:p>
      </dsp:txBody>
      <dsp:txXfrm>
        <a:off x="82245" y="1908370"/>
        <a:ext cx="5815680" cy="1520310"/>
      </dsp:txXfrm>
    </dsp:sp>
    <dsp:sp modelId="{D92728B7-04AF-4341-809E-E278A2BBB3F8}">
      <dsp:nvSpPr>
        <dsp:cNvPr id="0" name=""/>
        <dsp:cNvSpPr/>
      </dsp:nvSpPr>
      <dsp:spPr>
        <a:xfrm>
          <a:off x="0" y="3580045"/>
          <a:ext cx="5980170" cy="1684800"/>
        </a:xfrm>
        <a:prstGeom prst="roundRect">
          <a:avLst/>
        </a:prstGeom>
        <a:solidFill>
          <a:schemeClr val="accent2">
            <a:hueOff val="-1497026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Life jackets, life jackets and ski vests all have their common names, but a PFD is a personal floating device</a:t>
          </a:r>
        </a:p>
      </dsp:txBody>
      <dsp:txXfrm>
        <a:off x="82245" y="3662290"/>
        <a:ext cx="5815680" cy="1520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39D74-819C-4C89-B878-41BB0A8B36EF}">
      <dsp:nvSpPr>
        <dsp:cNvPr id="0" name=""/>
        <dsp:cNvSpPr/>
      </dsp:nvSpPr>
      <dsp:spPr>
        <a:xfrm>
          <a:off x="0" y="311279"/>
          <a:ext cx="9144000" cy="755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life jacket must be approved by the US Coast Guard or the government in your country or region</a:t>
          </a:r>
        </a:p>
      </dsp:txBody>
      <dsp:txXfrm>
        <a:off x="36896" y="348175"/>
        <a:ext cx="9070208" cy="682028"/>
      </dsp:txXfrm>
    </dsp:sp>
    <dsp:sp modelId="{D8BD1A78-4032-4B3B-9B24-01FAF757282E}">
      <dsp:nvSpPr>
        <dsp:cNvPr id="0" name=""/>
        <dsp:cNvSpPr/>
      </dsp:nvSpPr>
      <dsp:spPr>
        <a:xfrm>
          <a:off x="0" y="1121819"/>
          <a:ext cx="9144000" cy="7558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Type II jackets are designed to turn an unconscious person face up in the water</a:t>
          </a:r>
        </a:p>
      </dsp:txBody>
      <dsp:txXfrm>
        <a:off x="36896" y="1158715"/>
        <a:ext cx="9070208" cy="682028"/>
      </dsp:txXfrm>
    </dsp:sp>
    <dsp:sp modelId="{3F3DAE3E-A91C-4D07-AD20-E068A4D071CF}">
      <dsp:nvSpPr>
        <dsp:cNvPr id="0" name=""/>
        <dsp:cNvSpPr/>
      </dsp:nvSpPr>
      <dsp:spPr>
        <a:xfrm>
          <a:off x="0" y="1932360"/>
          <a:ext cx="9144000" cy="7558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offshore vest provides a lot of buoyancy and freedom of movement, while the wearer of the seat belt is tied to a jacket to stay connected to the boat</a:t>
          </a:r>
        </a:p>
      </dsp:txBody>
      <dsp:txXfrm>
        <a:off x="36896" y="1969256"/>
        <a:ext cx="9070208" cy="682028"/>
      </dsp:txXfrm>
    </dsp:sp>
    <dsp:sp modelId="{045F63E5-815E-44E9-BABB-E244EB1E9155}">
      <dsp:nvSpPr>
        <dsp:cNvPr id="0" name=""/>
        <dsp:cNvSpPr/>
      </dsp:nvSpPr>
      <dsp:spPr>
        <a:xfrm>
          <a:off x="0" y="2742900"/>
          <a:ext cx="9144000" cy="7558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second style, similar to Watersports PFD, adapts to a comfortable and secure fit so that the vest remains in position even when entering the water</a:t>
          </a:r>
        </a:p>
      </dsp:txBody>
      <dsp:txXfrm>
        <a:off x="36896" y="2779796"/>
        <a:ext cx="9070208" cy="6820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A5B69-FDAD-41CE-80F4-A0C223D49249}">
      <dsp:nvSpPr>
        <dsp:cNvPr id="0" name=""/>
        <dsp:cNvSpPr/>
      </dsp:nvSpPr>
      <dsp:spPr>
        <a:xfrm>
          <a:off x="0" y="36622"/>
          <a:ext cx="9144000" cy="12033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It is important that you invest in the right life jacket before you take to the water</a:t>
          </a:r>
        </a:p>
      </dsp:txBody>
      <dsp:txXfrm>
        <a:off x="58742" y="95364"/>
        <a:ext cx="9026516" cy="1085861"/>
      </dsp:txXfrm>
    </dsp:sp>
    <dsp:sp modelId="{CB5D99CF-78EC-4B04-BFDE-5B97AEFF06FD}">
      <dsp:nvSpPr>
        <dsp:cNvPr id="0" name=""/>
        <dsp:cNvSpPr/>
      </dsp:nvSpPr>
      <dsp:spPr>
        <a:xfrm>
          <a:off x="0" y="1303327"/>
          <a:ext cx="9144000" cy="12033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At the very least, the wrong size can be uncomfortable to wear and restrict movement, which is not ideal</a:t>
          </a:r>
        </a:p>
      </dsp:txBody>
      <dsp:txXfrm>
        <a:off x="58742" y="1362069"/>
        <a:ext cx="9026516" cy="1085861"/>
      </dsp:txXfrm>
    </dsp:sp>
    <dsp:sp modelId="{A9BE5CF0-F13F-4DD3-9E46-42802532AE14}">
      <dsp:nvSpPr>
        <dsp:cNvPr id="0" name=""/>
        <dsp:cNvSpPr/>
      </dsp:nvSpPr>
      <dsp:spPr>
        <a:xfrm>
          <a:off x="0" y="2570032"/>
          <a:ext cx="9144000" cy="12033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When it comes to buying the right PFD life jacket, it is important to remember that you are looking for a device that fits your chest size, not your weight</a:t>
          </a:r>
        </a:p>
      </dsp:txBody>
      <dsp:txXfrm>
        <a:off x="58742" y="2628774"/>
        <a:ext cx="9026516" cy="10858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DD49A-BE31-47CE-8D0A-73181E619EBF}">
      <dsp:nvSpPr>
        <dsp:cNvPr id="0" name=""/>
        <dsp:cNvSpPr/>
      </dsp:nvSpPr>
      <dsp:spPr>
        <a:xfrm>
          <a:off x="0" y="651"/>
          <a:ext cx="5980170" cy="15244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EE91B-1594-4F64-B6A0-C9DEBF00BD7B}">
      <dsp:nvSpPr>
        <dsp:cNvPr id="0" name=""/>
        <dsp:cNvSpPr/>
      </dsp:nvSpPr>
      <dsp:spPr>
        <a:xfrm>
          <a:off x="461160" y="343663"/>
          <a:ext cx="838474" cy="8384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487429-B796-438B-97F1-560EED13E2D8}">
      <dsp:nvSpPr>
        <dsp:cNvPr id="0" name=""/>
        <dsp:cNvSpPr/>
      </dsp:nvSpPr>
      <dsp:spPr>
        <a:xfrm>
          <a:off x="1760796" y="651"/>
          <a:ext cx="4219373" cy="1524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43" tIns="161343" rIns="161343" bIns="1613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Life Jackets For Adults</a:t>
          </a:r>
        </a:p>
      </dsp:txBody>
      <dsp:txXfrm>
        <a:off x="1760796" y="651"/>
        <a:ext cx="4219373" cy="1524499"/>
      </dsp:txXfrm>
    </dsp:sp>
    <dsp:sp modelId="{5BC47E1E-9999-49C4-9E48-6A5A7D14B1F3}">
      <dsp:nvSpPr>
        <dsp:cNvPr id="0" name=""/>
        <dsp:cNvSpPr/>
      </dsp:nvSpPr>
      <dsp:spPr>
        <a:xfrm>
          <a:off x="0" y="1906275"/>
          <a:ext cx="5980170" cy="15244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A45E66-C8F3-488A-9B52-F59C736CA502}">
      <dsp:nvSpPr>
        <dsp:cNvPr id="0" name=""/>
        <dsp:cNvSpPr/>
      </dsp:nvSpPr>
      <dsp:spPr>
        <a:xfrm>
          <a:off x="461160" y="2249287"/>
          <a:ext cx="838474" cy="8384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B655C-3BB7-432D-8B27-5EDF0807AD65}">
      <dsp:nvSpPr>
        <dsp:cNvPr id="0" name=""/>
        <dsp:cNvSpPr/>
      </dsp:nvSpPr>
      <dsp:spPr>
        <a:xfrm>
          <a:off x="1760796" y="1906275"/>
          <a:ext cx="4219373" cy="1524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43" tIns="161343" rIns="161343" bIns="1613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Life Jackets For Kids</a:t>
          </a:r>
        </a:p>
      </dsp:txBody>
      <dsp:txXfrm>
        <a:off x="1760796" y="1906275"/>
        <a:ext cx="4219373" cy="1524499"/>
      </dsp:txXfrm>
    </dsp:sp>
    <dsp:sp modelId="{F2CE7297-5DC9-4B74-B3A5-31C63191E6DE}">
      <dsp:nvSpPr>
        <dsp:cNvPr id="0" name=""/>
        <dsp:cNvSpPr/>
      </dsp:nvSpPr>
      <dsp:spPr>
        <a:xfrm>
          <a:off x="0" y="3811899"/>
          <a:ext cx="5980170" cy="15244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9A5789-4231-4C88-A3C9-961D80BBD54D}">
      <dsp:nvSpPr>
        <dsp:cNvPr id="0" name=""/>
        <dsp:cNvSpPr/>
      </dsp:nvSpPr>
      <dsp:spPr>
        <a:xfrm>
          <a:off x="461160" y="4154911"/>
          <a:ext cx="838474" cy="83847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668CA-2F25-4684-A041-56BEA7E26275}">
      <dsp:nvSpPr>
        <dsp:cNvPr id="0" name=""/>
        <dsp:cNvSpPr/>
      </dsp:nvSpPr>
      <dsp:spPr>
        <a:xfrm>
          <a:off x="1760796" y="3811899"/>
          <a:ext cx="4219373" cy="1524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43" tIns="161343" rIns="161343" bIns="1613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Life Jackets For Dogs</a:t>
          </a:r>
        </a:p>
      </dsp:txBody>
      <dsp:txXfrm>
        <a:off x="1760796" y="3811899"/>
        <a:ext cx="4219373" cy="15244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16F4D-67BF-4D05-B99D-BC6515269338}">
      <dsp:nvSpPr>
        <dsp:cNvPr id="0" name=""/>
        <dsp:cNvSpPr/>
      </dsp:nvSpPr>
      <dsp:spPr>
        <a:xfrm>
          <a:off x="0" y="4169"/>
          <a:ext cx="5980170" cy="8881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28938-0AF4-4BA8-A095-C9B354E22750}">
      <dsp:nvSpPr>
        <dsp:cNvPr id="0" name=""/>
        <dsp:cNvSpPr/>
      </dsp:nvSpPr>
      <dsp:spPr>
        <a:xfrm>
          <a:off x="268655" y="203996"/>
          <a:ext cx="488465" cy="4884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108DDB-A8D0-4AB0-BC09-2166D3102170}">
      <dsp:nvSpPr>
        <dsp:cNvPr id="0" name=""/>
        <dsp:cNvSpPr/>
      </dsp:nvSpPr>
      <dsp:spPr>
        <a:xfrm>
          <a:off x="1025776" y="4169"/>
          <a:ext cx="4954393" cy="888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993" tIns="93993" rIns="93993" bIns="9399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Type I: Offshore Life Jacket</a:t>
          </a:r>
        </a:p>
      </dsp:txBody>
      <dsp:txXfrm>
        <a:off x="1025776" y="4169"/>
        <a:ext cx="4954393" cy="888118"/>
      </dsp:txXfrm>
    </dsp:sp>
    <dsp:sp modelId="{C1C28DE1-8679-4BD6-A8F4-A087071325D2}">
      <dsp:nvSpPr>
        <dsp:cNvPr id="0" name=""/>
        <dsp:cNvSpPr/>
      </dsp:nvSpPr>
      <dsp:spPr>
        <a:xfrm>
          <a:off x="0" y="1114317"/>
          <a:ext cx="5980170" cy="8881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B57DC2-49FC-4DBA-9A7A-16DF2AF624C9}">
      <dsp:nvSpPr>
        <dsp:cNvPr id="0" name=""/>
        <dsp:cNvSpPr/>
      </dsp:nvSpPr>
      <dsp:spPr>
        <a:xfrm>
          <a:off x="268655" y="1314144"/>
          <a:ext cx="488465" cy="4884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A03F38-0D89-4F1C-812F-9B62955049B0}">
      <dsp:nvSpPr>
        <dsp:cNvPr id="0" name=""/>
        <dsp:cNvSpPr/>
      </dsp:nvSpPr>
      <dsp:spPr>
        <a:xfrm>
          <a:off x="1025776" y="1114317"/>
          <a:ext cx="4954393" cy="888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993" tIns="93993" rIns="93993" bIns="9399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Type II: Near-Short Buoyant Vest</a:t>
          </a:r>
        </a:p>
      </dsp:txBody>
      <dsp:txXfrm>
        <a:off x="1025776" y="1114317"/>
        <a:ext cx="4954393" cy="888118"/>
      </dsp:txXfrm>
    </dsp:sp>
    <dsp:sp modelId="{96FFEE2F-D7E4-47CC-9BDB-4FEDED4D414A}">
      <dsp:nvSpPr>
        <dsp:cNvPr id="0" name=""/>
        <dsp:cNvSpPr/>
      </dsp:nvSpPr>
      <dsp:spPr>
        <a:xfrm>
          <a:off x="0" y="2224465"/>
          <a:ext cx="5980170" cy="8881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07024A-AF32-42E0-BCBD-5F6001852480}">
      <dsp:nvSpPr>
        <dsp:cNvPr id="0" name=""/>
        <dsp:cNvSpPr/>
      </dsp:nvSpPr>
      <dsp:spPr>
        <a:xfrm>
          <a:off x="268655" y="2424292"/>
          <a:ext cx="488465" cy="4884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17CCF-69F7-4266-8B35-F7E03A7E97B4}">
      <dsp:nvSpPr>
        <dsp:cNvPr id="0" name=""/>
        <dsp:cNvSpPr/>
      </dsp:nvSpPr>
      <dsp:spPr>
        <a:xfrm>
          <a:off x="1025776" y="2224465"/>
          <a:ext cx="4954393" cy="888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993" tIns="93993" rIns="93993" bIns="9399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Type III: Flotation Aid</a:t>
          </a:r>
        </a:p>
      </dsp:txBody>
      <dsp:txXfrm>
        <a:off x="1025776" y="2224465"/>
        <a:ext cx="4954393" cy="888118"/>
      </dsp:txXfrm>
    </dsp:sp>
    <dsp:sp modelId="{45B83906-E673-41C8-AD08-F2D6DA53AC85}">
      <dsp:nvSpPr>
        <dsp:cNvPr id="0" name=""/>
        <dsp:cNvSpPr/>
      </dsp:nvSpPr>
      <dsp:spPr>
        <a:xfrm>
          <a:off x="0" y="3334613"/>
          <a:ext cx="5980170" cy="8881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5B767F-4D90-42B5-AF65-018AA149B20E}">
      <dsp:nvSpPr>
        <dsp:cNvPr id="0" name=""/>
        <dsp:cNvSpPr/>
      </dsp:nvSpPr>
      <dsp:spPr>
        <a:xfrm>
          <a:off x="268655" y="3534440"/>
          <a:ext cx="488465" cy="48846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2913E6-BD04-4348-8CC8-83BE1897DCE4}">
      <dsp:nvSpPr>
        <dsp:cNvPr id="0" name=""/>
        <dsp:cNvSpPr/>
      </dsp:nvSpPr>
      <dsp:spPr>
        <a:xfrm>
          <a:off x="1025776" y="3334613"/>
          <a:ext cx="4954393" cy="888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993" tIns="93993" rIns="93993" bIns="9399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Type IV: Throwable Device</a:t>
          </a:r>
        </a:p>
      </dsp:txBody>
      <dsp:txXfrm>
        <a:off x="1025776" y="3334613"/>
        <a:ext cx="4954393" cy="888118"/>
      </dsp:txXfrm>
    </dsp:sp>
    <dsp:sp modelId="{ABDD02F1-B6D7-432E-8863-21CF043187F8}">
      <dsp:nvSpPr>
        <dsp:cNvPr id="0" name=""/>
        <dsp:cNvSpPr/>
      </dsp:nvSpPr>
      <dsp:spPr>
        <a:xfrm>
          <a:off x="0" y="4444761"/>
          <a:ext cx="5980170" cy="8881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DAAD-D70F-4078-BE5A-546E10A1C372}">
      <dsp:nvSpPr>
        <dsp:cNvPr id="0" name=""/>
        <dsp:cNvSpPr/>
      </dsp:nvSpPr>
      <dsp:spPr>
        <a:xfrm>
          <a:off x="268655" y="4644588"/>
          <a:ext cx="488465" cy="48846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91E3E-4063-4376-8903-F751B23EC145}">
      <dsp:nvSpPr>
        <dsp:cNvPr id="0" name=""/>
        <dsp:cNvSpPr/>
      </dsp:nvSpPr>
      <dsp:spPr>
        <a:xfrm>
          <a:off x="1025776" y="4444761"/>
          <a:ext cx="4954393" cy="888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993" tIns="93993" rIns="93993" bIns="9399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Type V: Special Use Device</a:t>
          </a:r>
        </a:p>
      </dsp:txBody>
      <dsp:txXfrm>
        <a:off x="1025776" y="4444761"/>
        <a:ext cx="4954393" cy="888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10/20/2021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1060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07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4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9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3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44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96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1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10/20/2021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10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8DDC302-DBEC-4742-B54B-5E9AAFE96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430001" cy="6858000"/>
          </a:xfrm>
          <a:custGeom>
            <a:avLst/>
            <a:gdLst>
              <a:gd name="connsiteX0" fmla="*/ 0 w 11430001"/>
              <a:gd name="connsiteY0" fmla="*/ 0 h 6858000"/>
              <a:gd name="connsiteX1" fmla="*/ 5330522 w 11430001"/>
              <a:gd name="connsiteY1" fmla="*/ 0 h 6858000"/>
              <a:gd name="connsiteX2" fmla="*/ 5334002 w 11430001"/>
              <a:gd name="connsiteY2" fmla="*/ 0 h 6858000"/>
              <a:gd name="connsiteX3" fmla="*/ 5334002 w 11430001"/>
              <a:gd name="connsiteY3" fmla="*/ 762270 h 6858000"/>
              <a:gd name="connsiteX4" fmla="*/ 11430001 w 11430001"/>
              <a:gd name="connsiteY4" fmla="*/ 762270 h 6858000"/>
              <a:gd name="connsiteX5" fmla="*/ 11430001 w 11430001"/>
              <a:gd name="connsiteY5" fmla="*/ 6094807 h 6858000"/>
              <a:gd name="connsiteX6" fmla="*/ 5330522 w 11430001"/>
              <a:gd name="connsiteY6" fmla="*/ 6094807 h 6858000"/>
              <a:gd name="connsiteX7" fmla="*/ 5330522 w 11430001"/>
              <a:gd name="connsiteY7" fmla="*/ 6858000 h 6858000"/>
              <a:gd name="connsiteX8" fmla="*/ 0 w 11430001"/>
              <a:gd name="connsiteY8" fmla="*/ 6858000 h 6858000"/>
              <a:gd name="connsiteX9" fmla="*/ 0 w 11430001"/>
              <a:gd name="connsiteY9" fmla="*/ 60948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30001" h="6858000">
                <a:moveTo>
                  <a:pt x="0" y="0"/>
                </a:moveTo>
                <a:lnTo>
                  <a:pt x="5330522" y="0"/>
                </a:lnTo>
                <a:lnTo>
                  <a:pt x="5334002" y="0"/>
                </a:lnTo>
                <a:lnTo>
                  <a:pt x="5334002" y="762270"/>
                </a:lnTo>
                <a:lnTo>
                  <a:pt x="11430001" y="762270"/>
                </a:lnTo>
                <a:lnTo>
                  <a:pt x="11430001" y="6094807"/>
                </a:lnTo>
                <a:lnTo>
                  <a:pt x="5330522" y="6094807"/>
                </a:lnTo>
                <a:lnTo>
                  <a:pt x="5330522" y="6858000"/>
                </a:lnTo>
                <a:lnTo>
                  <a:pt x="0" y="6858000"/>
                </a:lnTo>
                <a:lnTo>
                  <a:pt x="0" y="6094807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82616" y="1517904"/>
            <a:ext cx="4579288" cy="2796945"/>
          </a:xfrm>
        </p:spPr>
        <p:txBody>
          <a:bodyPr>
            <a:normAutofit/>
          </a:bodyPr>
          <a:lstStyle/>
          <a:p>
            <a:pPr algn="l"/>
            <a:r>
              <a:rPr lang="en-US" sz="3800" dirty="0"/>
              <a:t>How To Choose a Life Jacket For Your Boating Trips | All About PFDs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56EF06-E534-4902-A445-AE94CDE04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1" r="29748" b="-1"/>
          <a:stretch/>
        </p:blipFill>
        <p:spPr>
          <a:xfrm>
            <a:off x="20" y="758953"/>
            <a:ext cx="5327883" cy="5335854"/>
          </a:xfrm>
          <a:prstGeom prst="rect">
            <a:avLst/>
          </a:prstGeom>
        </p:spPr>
      </p:pic>
      <p:pic>
        <p:nvPicPr>
          <p:cNvPr id="4" name="Picture 4" descr="A picture containing clothing, life jacket&#10;&#10;Description automatically generated">
            <a:extLst>
              <a:ext uri="{FF2B5EF4-FFF2-40B4-BE49-F238E27FC236}">
                <a16:creationId xmlns:a16="http://schemas.microsoft.com/office/drawing/2014/main" id="{8A132420-8430-411C-87E2-A9F5CA54F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" y="974718"/>
            <a:ext cx="5196468" cy="4902333"/>
          </a:xfrm>
          <a:prstGeom prst="rect">
            <a:avLst/>
          </a:prstGeom>
        </p:spPr>
      </p:pic>
      <p:pic>
        <p:nvPicPr>
          <p:cNvPr id="8" name="Picture 7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229" y="5237433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38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63464" y="755650"/>
            <a:ext cx="5266535" cy="1345115"/>
          </a:xfrm>
        </p:spPr>
        <p:txBody>
          <a:bodyPr>
            <a:normAutofit/>
          </a:bodyPr>
          <a:lstStyle/>
          <a:p>
            <a:r>
              <a:rPr lang="en-US" dirty="0">
                <a:cs typeface="Aharoni"/>
              </a:rPr>
              <a:t>Life Saving</a:t>
            </a:r>
            <a:endParaRPr lang="en-US" dirty="0"/>
          </a:p>
        </p:txBody>
      </p:sp>
      <p:pic>
        <p:nvPicPr>
          <p:cNvPr id="4" name="Picture 4" descr="A picture containing clothing, life jacket&#10;&#10;Description automatically generated">
            <a:extLst>
              <a:ext uri="{FF2B5EF4-FFF2-40B4-BE49-F238E27FC236}">
                <a16:creationId xmlns:a16="http://schemas.microsoft.com/office/drawing/2014/main" id="{7E0AD3CC-D136-4561-8BD0-BCBCF1FE6C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62" r="11978" b="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63464" y="2207969"/>
            <a:ext cx="5266535" cy="388498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Life jackets are essential for water activities such as recreational boating, kayaking, inflatable boating and canoeing</a:t>
            </a:r>
          </a:p>
        </p:txBody>
      </p:sp>
      <p:pic>
        <p:nvPicPr>
          <p:cNvPr id="6" name="Picture 5" descr="Boat Alert Title History Report Logo">
            <a:extLst>
              <a:ext uri="{FF2B5EF4-FFF2-40B4-BE49-F238E27FC236}">
                <a16:creationId xmlns:a16="http://schemas.microsoft.com/office/drawing/2014/main" id="{AEF780EF-DC9C-4189-A2CE-E6AC283A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4" y="5952175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76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en-US" dirty="0"/>
              <a:t>What are PFDs?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3D87DB09-9D89-4982-9EA5-C6A4349C18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227648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Boat Alert Title History Report Logo">
            <a:extLst>
              <a:ext uri="{FF2B5EF4-FFF2-40B4-BE49-F238E27FC236}">
                <a16:creationId xmlns:a16="http://schemas.microsoft.com/office/drawing/2014/main" id="{B88A4D66-DAEE-4497-A903-AEBE9841B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4" y="605377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18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The Importance of Life Jackets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E04688DA-8A65-45BD-AD73-146D01B93F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663625"/>
              </p:ext>
            </p:extLst>
          </p:nvPr>
        </p:nvGraphicFramePr>
        <p:xfrm>
          <a:off x="1524000" y="2286000"/>
          <a:ext cx="91440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Boat Alert Title History Report Logo">
            <a:extLst>
              <a:ext uri="{FF2B5EF4-FFF2-40B4-BE49-F238E27FC236}">
                <a16:creationId xmlns:a16="http://schemas.microsoft.com/office/drawing/2014/main" id="{6B91CDAD-7A57-4C3B-AB72-AB25E035B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4" y="5952175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30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en-US" dirty="0"/>
              <a:t>PFDs and the Law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32D8171C-07CF-4146-96AB-AB9008967F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489156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Boat Alert Title History Report Logo">
            <a:extLst>
              <a:ext uri="{FF2B5EF4-FFF2-40B4-BE49-F238E27FC236}">
                <a16:creationId xmlns:a16="http://schemas.microsoft.com/office/drawing/2014/main" id="{DE88C9F5-2AFF-45E5-B68A-AA3B0CF3D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4" y="5952175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169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PFD Label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270774A9-452A-415F-AC8E-1FAF44E26A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864396"/>
              </p:ext>
            </p:extLst>
          </p:nvPr>
        </p:nvGraphicFramePr>
        <p:xfrm>
          <a:off x="1524000" y="2286000"/>
          <a:ext cx="91440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Boat Alert Title History Report Logo">
            <a:extLst>
              <a:ext uri="{FF2B5EF4-FFF2-40B4-BE49-F238E27FC236}">
                <a16:creationId xmlns:a16="http://schemas.microsoft.com/office/drawing/2014/main" id="{206D4B8F-4A0F-4109-A769-67711B1E3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4" y="5952175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067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12192000" cy="6095999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62000" y="1517650"/>
            <a:ext cx="9899650" cy="134461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Features of PFDs to look for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87659" y="4429164"/>
            <a:ext cx="9899650" cy="312578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pPr lvl="0"/>
            <a:r>
              <a:rPr lang="en-US" dirty="0"/>
              <a:t>Note: If your boat is over 16 feet long, federal law requires that you have at least one type of lifejacket for each person in your boat</a:t>
            </a:r>
            <a:endParaRPr lang="en-US"/>
          </a:p>
        </p:txBody>
      </p:sp>
      <p:pic>
        <p:nvPicPr>
          <p:cNvPr id="5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41065F7-8C97-4DB8-84B7-40898B766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278" y="2236956"/>
            <a:ext cx="6478858" cy="2504890"/>
          </a:xfrm>
          <a:prstGeom prst="rect">
            <a:avLst/>
          </a:prstGeom>
        </p:spPr>
      </p:pic>
      <p:pic>
        <p:nvPicPr>
          <p:cNvPr id="8" name="Picture 7" descr="Boat Alert Title History Report Logo">
            <a:extLst>
              <a:ext uri="{FF2B5EF4-FFF2-40B4-BE49-F238E27FC236}">
                <a16:creationId xmlns:a16="http://schemas.microsoft.com/office/drawing/2014/main" id="{46718A71-B3F5-4A7A-BA14-6A51ECAD8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4" y="5952175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611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Getting the Correct Sizing and Fit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69AB5DDC-D9B3-4A80-9DB3-7BE5A39236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804220"/>
              </p:ext>
            </p:extLst>
          </p:nvPr>
        </p:nvGraphicFramePr>
        <p:xfrm>
          <a:off x="1524000" y="2286000"/>
          <a:ext cx="91440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Boat Alert Title History Report Logo">
            <a:extLst>
              <a:ext uri="{FF2B5EF4-FFF2-40B4-BE49-F238E27FC236}">
                <a16:creationId xmlns:a16="http://schemas.microsoft.com/office/drawing/2014/main" id="{BA3565C5-C6B4-4956-8123-7C384F120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4" y="5952175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208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en-US" dirty="0"/>
              <a:t>PFD Classification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AF2C36D4-0E64-4111-8491-42E7FF1424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7514442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Boat Alert Title History Report Logo">
            <a:extLst>
              <a:ext uri="{FF2B5EF4-FFF2-40B4-BE49-F238E27FC236}">
                <a16:creationId xmlns:a16="http://schemas.microsoft.com/office/drawing/2014/main" id="{0F57288D-8889-409D-A023-33769FD68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4" y="5952175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94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 rot="-780000">
            <a:off x="1064311" y="-374014"/>
            <a:ext cx="3908996" cy="2976709"/>
          </a:xfrm>
        </p:spPr>
        <p:txBody>
          <a:bodyPr anchor="ctr">
            <a:normAutofit/>
          </a:bodyPr>
          <a:lstStyle/>
          <a:p>
            <a:r>
              <a:rPr lang="en-US" dirty="0"/>
              <a:t>The Different Types Of Life Vests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D117249B-4B42-47AD-AF25-CB1C45ADAE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7986428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3" name="Picture 53" descr="Diagram&#10;&#10;Description automatically generated">
            <a:extLst>
              <a:ext uri="{FF2B5EF4-FFF2-40B4-BE49-F238E27FC236}">
                <a16:creationId xmlns:a16="http://schemas.microsoft.com/office/drawing/2014/main" id="{09BD24B0-5EA2-4B96-8B15-A30390BB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47" y="2244284"/>
            <a:ext cx="4341541" cy="4618262"/>
          </a:xfrm>
          <a:prstGeom prst="rect">
            <a:avLst/>
          </a:prstGeom>
        </p:spPr>
      </p:pic>
      <p:pic>
        <p:nvPicPr>
          <p:cNvPr id="7" name="Picture 6" descr="Boat Alert Title History Report Logo">
            <a:extLst>
              <a:ext uri="{FF2B5EF4-FFF2-40B4-BE49-F238E27FC236}">
                <a16:creationId xmlns:a16="http://schemas.microsoft.com/office/drawing/2014/main" id="{CB5FA2C9-2078-4F41-B466-608D59F4B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298" y="6096001"/>
            <a:ext cx="2132060" cy="63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153176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RegularSeedLeftStep">
      <a:dk1>
        <a:srgbClr val="000000"/>
      </a:dk1>
      <a:lt1>
        <a:srgbClr val="FFFFFF"/>
      </a:lt1>
      <a:dk2>
        <a:srgbClr val="1C2431"/>
      </a:dk2>
      <a:lt2>
        <a:srgbClr val="F0F2F3"/>
      </a:lt2>
      <a:accent1>
        <a:srgbClr val="E77129"/>
      </a:accent1>
      <a:accent2>
        <a:srgbClr val="D5171E"/>
      </a:accent2>
      <a:accent3>
        <a:srgbClr val="E7297F"/>
      </a:accent3>
      <a:accent4>
        <a:srgbClr val="D517BC"/>
      </a:accent4>
      <a:accent5>
        <a:srgbClr val="B129E7"/>
      </a:accent5>
      <a:accent6>
        <a:srgbClr val="5C27D8"/>
      </a:accent6>
      <a:hlink>
        <a:srgbClr val="3F8EBF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504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Aharoni</vt:lpstr>
      <vt:lpstr>Arial</vt:lpstr>
      <vt:lpstr>Avenir Next LT Pro</vt:lpstr>
      <vt:lpstr>PrismaticVTI</vt:lpstr>
      <vt:lpstr>How To Choose a Life Jacket For Your Boating Trips | All About PFDs</vt:lpstr>
      <vt:lpstr>Life Saving</vt:lpstr>
      <vt:lpstr>What are PFDs?</vt:lpstr>
      <vt:lpstr>The Importance of Life Jackets</vt:lpstr>
      <vt:lpstr>PFDs and the Law</vt:lpstr>
      <vt:lpstr>PFD Label</vt:lpstr>
      <vt:lpstr>Features of PFDs to look for</vt:lpstr>
      <vt:lpstr>Getting the Correct Sizing and Fit</vt:lpstr>
      <vt:lpstr>PFD Classification</vt:lpstr>
      <vt:lpstr>The Different Types Of Life Vests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lastModifiedBy>KABBANI Nazir</cp:lastModifiedBy>
  <cp:revision>20</cp:revision>
  <dcterms:created xsi:type="dcterms:W3CDTF">2021-10-20T15:49:59Z</dcterms:created>
  <dcterms:modified xsi:type="dcterms:W3CDTF">2021-10-20T19:23:01Z</dcterms:modified>
</cp:coreProperties>
</file>