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66" r:id="rId3"/>
    <p:sldId id="267" r:id="rId4"/>
    <p:sldId id="268" r:id="rId5"/>
    <p:sldId id="26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0339E9-DA46-C5A6-DA81-97563B38CD27}" v="64" dt="2021-10-20T18:13:55.7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6" autoAdjust="0"/>
    <p:restoredTop sz="94660"/>
  </p:normalViewPr>
  <p:slideViewPr>
    <p:cSldViewPr snapToGrid="0">
      <p:cViewPr varScale="1">
        <p:scale>
          <a:sx n="104" d="100"/>
          <a:sy n="104" d="100"/>
        </p:scale>
        <p:origin x="138" y="6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6C858A-EBA7-4B59-A621-AC9C033120E1}"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1BD97262-6729-49DC-BE14-D4F0670F5C76}">
      <dgm:prSet/>
      <dgm:spPr/>
      <dgm:t>
        <a:bodyPr/>
        <a:lstStyle/>
        <a:p>
          <a:r>
            <a:rPr lang="en-US" dirty="0"/>
            <a:t>The general rule is that the maker of the boat must affix a standard HIN to the hull of the boat</a:t>
          </a:r>
        </a:p>
      </dgm:t>
    </dgm:pt>
    <dgm:pt modelId="{536D5B88-AE3D-4E0A-9126-A9546F9A7CE5}" type="parTrans" cxnId="{81446EBC-F5DB-4CBF-8D7F-2BD32A23F7BA}">
      <dgm:prSet/>
      <dgm:spPr/>
      <dgm:t>
        <a:bodyPr/>
        <a:lstStyle/>
        <a:p>
          <a:endParaRPr lang="en-US"/>
        </a:p>
      </dgm:t>
    </dgm:pt>
    <dgm:pt modelId="{089BCB94-27FF-4340-9FC0-BC23B528B48D}" type="sibTrans" cxnId="{81446EBC-F5DB-4CBF-8D7F-2BD32A23F7BA}">
      <dgm:prSet/>
      <dgm:spPr/>
      <dgm:t>
        <a:bodyPr/>
        <a:lstStyle/>
        <a:p>
          <a:endParaRPr lang="en-US"/>
        </a:p>
      </dgm:t>
    </dgm:pt>
    <dgm:pt modelId="{E34F8CE4-78A8-4F5A-ACB0-DE166957C6CF}">
      <dgm:prSet/>
      <dgm:spPr/>
      <dgm:t>
        <a:bodyPr/>
        <a:lstStyle/>
        <a:p>
          <a:r>
            <a:rPr lang="en-US" dirty="0">
              <a:latin typeface="Rockwell"/>
            </a:rPr>
            <a:t>Otherwise</a:t>
          </a:r>
          <a:r>
            <a:rPr lang="en-US" dirty="0"/>
            <a:t>, the State and or USCG will work together to provide you with a HIN</a:t>
          </a:r>
        </a:p>
      </dgm:t>
    </dgm:pt>
    <dgm:pt modelId="{2A5B8A76-FD99-4622-AFCB-66039C5C1F22}" type="parTrans" cxnId="{5B776C63-9CA2-4067-B7CE-3FF8E2468878}">
      <dgm:prSet/>
      <dgm:spPr/>
      <dgm:t>
        <a:bodyPr/>
        <a:lstStyle/>
        <a:p>
          <a:endParaRPr lang="en-US"/>
        </a:p>
      </dgm:t>
    </dgm:pt>
    <dgm:pt modelId="{879EFCC7-5DC9-41AB-B9CD-56E55FC78119}" type="sibTrans" cxnId="{5B776C63-9CA2-4067-B7CE-3FF8E2468878}">
      <dgm:prSet/>
      <dgm:spPr/>
      <dgm:t>
        <a:bodyPr/>
        <a:lstStyle/>
        <a:p>
          <a:endParaRPr lang="en-US"/>
        </a:p>
      </dgm:t>
    </dgm:pt>
    <dgm:pt modelId="{24713DCD-337A-43FC-A1ED-390E2AB593BB}">
      <dgm:prSet/>
      <dgm:spPr/>
      <dgm:t>
        <a:bodyPr/>
        <a:lstStyle/>
        <a:p>
          <a:pPr rtl="0"/>
          <a:r>
            <a:rPr lang="en-US" dirty="0">
              <a:latin typeface="Rockwell"/>
            </a:rPr>
            <a:t>We discuss</a:t>
          </a:r>
          <a:r>
            <a:rPr lang="en-US" dirty="0"/>
            <a:t> the different cases where the State might issue a HIN for your Boat</a:t>
          </a:r>
        </a:p>
      </dgm:t>
    </dgm:pt>
    <dgm:pt modelId="{623FC6E6-7113-42FB-ACDC-2AB1EF8862AF}" type="parTrans" cxnId="{72EAA3FE-403A-42CF-BAD2-DE550B0F5CF3}">
      <dgm:prSet/>
      <dgm:spPr/>
      <dgm:t>
        <a:bodyPr/>
        <a:lstStyle/>
        <a:p>
          <a:endParaRPr lang="en-US"/>
        </a:p>
      </dgm:t>
    </dgm:pt>
    <dgm:pt modelId="{1525C213-4911-431D-8A5B-C29930EDB64E}" type="sibTrans" cxnId="{72EAA3FE-403A-42CF-BAD2-DE550B0F5CF3}">
      <dgm:prSet/>
      <dgm:spPr/>
      <dgm:t>
        <a:bodyPr/>
        <a:lstStyle/>
        <a:p>
          <a:endParaRPr lang="en-US"/>
        </a:p>
      </dgm:t>
    </dgm:pt>
    <dgm:pt modelId="{27BDB1F1-077D-4365-AAD5-52991FC70085}">
      <dgm:prSet/>
      <dgm:spPr/>
      <dgm:t>
        <a:bodyPr/>
        <a:lstStyle/>
        <a:p>
          <a:r>
            <a:rPr lang="en-US" dirty="0"/>
            <a:t>Occasionally the USCG has allowed a 12 character HIN with an incorrect format as long as the manufacturer and year of the vessel can be identified</a:t>
          </a:r>
        </a:p>
      </dgm:t>
    </dgm:pt>
    <dgm:pt modelId="{D1F36D93-F9FE-409C-8FA6-784D0308A738}" type="parTrans" cxnId="{033DA7E8-26A2-463A-8AD8-0388D589CA07}">
      <dgm:prSet/>
      <dgm:spPr/>
      <dgm:t>
        <a:bodyPr/>
        <a:lstStyle/>
        <a:p>
          <a:endParaRPr lang="en-US"/>
        </a:p>
      </dgm:t>
    </dgm:pt>
    <dgm:pt modelId="{C5366148-EC70-4D26-868F-7E2609CBA127}" type="sibTrans" cxnId="{033DA7E8-26A2-463A-8AD8-0388D589CA07}">
      <dgm:prSet/>
      <dgm:spPr/>
      <dgm:t>
        <a:bodyPr/>
        <a:lstStyle/>
        <a:p>
          <a:endParaRPr lang="en-US"/>
        </a:p>
      </dgm:t>
    </dgm:pt>
    <dgm:pt modelId="{8551E14D-C667-4498-B599-C76094C36DFB}">
      <dgm:prSet/>
      <dgm:spPr/>
      <dgm:t>
        <a:bodyPr/>
        <a:lstStyle/>
        <a:p>
          <a:pPr rtl="0"/>
          <a:r>
            <a:rPr lang="en-US" dirty="0"/>
            <a:t>Kit Boat</a:t>
          </a:r>
          <a:r>
            <a:rPr lang="en-US" dirty="0">
              <a:latin typeface="Rockwell"/>
            </a:rPr>
            <a:t> </a:t>
          </a:r>
          <a:r>
            <a:rPr lang="en-US" dirty="0"/>
            <a:t>is a boat in which the buyer purchases plans to build the boat and the materials to complete the boat are supplied by the manufacturer/seller</a:t>
          </a:r>
        </a:p>
      </dgm:t>
    </dgm:pt>
    <dgm:pt modelId="{CD4D95A8-46CD-462A-B4CE-F38F5E2538BC}" type="parTrans" cxnId="{8FAE0EAB-A06C-42DE-802A-7884C7C672C3}">
      <dgm:prSet/>
      <dgm:spPr/>
      <dgm:t>
        <a:bodyPr/>
        <a:lstStyle/>
        <a:p>
          <a:endParaRPr lang="en-US"/>
        </a:p>
      </dgm:t>
    </dgm:pt>
    <dgm:pt modelId="{817753AE-1C60-4B09-B930-69576A1A72D9}" type="sibTrans" cxnId="{8FAE0EAB-A06C-42DE-802A-7884C7C672C3}">
      <dgm:prSet/>
      <dgm:spPr/>
      <dgm:t>
        <a:bodyPr/>
        <a:lstStyle/>
        <a:p>
          <a:endParaRPr lang="en-US"/>
        </a:p>
      </dgm:t>
    </dgm:pt>
    <dgm:pt modelId="{39D57D29-6922-4987-8615-5683FAE117D6}" type="pres">
      <dgm:prSet presAssocID="{F96C858A-EBA7-4B59-A621-AC9C033120E1}" presName="vert0" presStyleCnt="0">
        <dgm:presLayoutVars>
          <dgm:dir/>
          <dgm:animOne val="branch"/>
          <dgm:animLvl val="lvl"/>
        </dgm:presLayoutVars>
      </dgm:prSet>
      <dgm:spPr/>
    </dgm:pt>
    <dgm:pt modelId="{210306C3-0825-4C92-89DD-C015CCA31CF0}" type="pres">
      <dgm:prSet presAssocID="{1BD97262-6729-49DC-BE14-D4F0670F5C76}" presName="thickLine" presStyleLbl="alignNode1" presStyleIdx="0" presStyleCnt="5"/>
      <dgm:spPr/>
    </dgm:pt>
    <dgm:pt modelId="{940FB9BD-55E3-4415-ADF7-0A1F2DA0A5FF}" type="pres">
      <dgm:prSet presAssocID="{1BD97262-6729-49DC-BE14-D4F0670F5C76}" presName="horz1" presStyleCnt="0"/>
      <dgm:spPr/>
    </dgm:pt>
    <dgm:pt modelId="{8E9373A3-8762-41D9-93A6-2583D0F2FAB6}" type="pres">
      <dgm:prSet presAssocID="{1BD97262-6729-49DC-BE14-D4F0670F5C76}" presName="tx1" presStyleLbl="revTx" presStyleIdx="0" presStyleCnt="5"/>
      <dgm:spPr/>
    </dgm:pt>
    <dgm:pt modelId="{7761781A-A912-4C46-860D-2B0718179EF4}" type="pres">
      <dgm:prSet presAssocID="{1BD97262-6729-49DC-BE14-D4F0670F5C76}" presName="vert1" presStyleCnt="0"/>
      <dgm:spPr/>
    </dgm:pt>
    <dgm:pt modelId="{93A320D7-DB5C-443E-845F-67F071F13607}" type="pres">
      <dgm:prSet presAssocID="{E34F8CE4-78A8-4F5A-ACB0-DE166957C6CF}" presName="thickLine" presStyleLbl="alignNode1" presStyleIdx="1" presStyleCnt="5"/>
      <dgm:spPr/>
    </dgm:pt>
    <dgm:pt modelId="{C5DD5EA4-2BBD-4C92-9D34-D76F4BEC3BC3}" type="pres">
      <dgm:prSet presAssocID="{E34F8CE4-78A8-4F5A-ACB0-DE166957C6CF}" presName="horz1" presStyleCnt="0"/>
      <dgm:spPr/>
    </dgm:pt>
    <dgm:pt modelId="{4D8A5AB7-B1A1-4D3D-A520-E0E832286158}" type="pres">
      <dgm:prSet presAssocID="{E34F8CE4-78A8-4F5A-ACB0-DE166957C6CF}" presName="tx1" presStyleLbl="revTx" presStyleIdx="1" presStyleCnt="5"/>
      <dgm:spPr/>
    </dgm:pt>
    <dgm:pt modelId="{7A14D6A4-FE48-49ED-9D3D-165F0A9CCC21}" type="pres">
      <dgm:prSet presAssocID="{E34F8CE4-78A8-4F5A-ACB0-DE166957C6CF}" presName="vert1" presStyleCnt="0"/>
      <dgm:spPr/>
    </dgm:pt>
    <dgm:pt modelId="{B9FC467F-7CC3-44FB-9C6B-F6305D17510D}" type="pres">
      <dgm:prSet presAssocID="{24713DCD-337A-43FC-A1ED-390E2AB593BB}" presName="thickLine" presStyleLbl="alignNode1" presStyleIdx="2" presStyleCnt="5"/>
      <dgm:spPr/>
    </dgm:pt>
    <dgm:pt modelId="{9C00BDEE-CE60-4394-A142-8473F7C5778B}" type="pres">
      <dgm:prSet presAssocID="{24713DCD-337A-43FC-A1ED-390E2AB593BB}" presName="horz1" presStyleCnt="0"/>
      <dgm:spPr/>
    </dgm:pt>
    <dgm:pt modelId="{8606A518-9015-4761-A598-06FBD421CCA2}" type="pres">
      <dgm:prSet presAssocID="{24713DCD-337A-43FC-A1ED-390E2AB593BB}" presName="tx1" presStyleLbl="revTx" presStyleIdx="2" presStyleCnt="5"/>
      <dgm:spPr/>
    </dgm:pt>
    <dgm:pt modelId="{C9DFA335-3C9C-4EB6-B6FE-0FD63D13C544}" type="pres">
      <dgm:prSet presAssocID="{24713DCD-337A-43FC-A1ED-390E2AB593BB}" presName="vert1" presStyleCnt="0"/>
      <dgm:spPr/>
    </dgm:pt>
    <dgm:pt modelId="{79464F17-2544-412B-A5D8-E039F22A2B60}" type="pres">
      <dgm:prSet presAssocID="{27BDB1F1-077D-4365-AAD5-52991FC70085}" presName="thickLine" presStyleLbl="alignNode1" presStyleIdx="3" presStyleCnt="5"/>
      <dgm:spPr/>
    </dgm:pt>
    <dgm:pt modelId="{58E24002-A2A1-4CE0-A9B0-444F849C5B07}" type="pres">
      <dgm:prSet presAssocID="{27BDB1F1-077D-4365-AAD5-52991FC70085}" presName="horz1" presStyleCnt="0"/>
      <dgm:spPr/>
    </dgm:pt>
    <dgm:pt modelId="{FF096B69-14F4-4D57-AFB1-55797A05D80B}" type="pres">
      <dgm:prSet presAssocID="{27BDB1F1-077D-4365-AAD5-52991FC70085}" presName="tx1" presStyleLbl="revTx" presStyleIdx="3" presStyleCnt="5"/>
      <dgm:spPr/>
    </dgm:pt>
    <dgm:pt modelId="{C8F95A66-00B5-438A-9BA3-A4F088F2EFDA}" type="pres">
      <dgm:prSet presAssocID="{27BDB1F1-077D-4365-AAD5-52991FC70085}" presName="vert1" presStyleCnt="0"/>
      <dgm:spPr/>
    </dgm:pt>
    <dgm:pt modelId="{43921317-C741-4989-9A85-E637FE09A5F3}" type="pres">
      <dgm:prSet presAssocID="{8551E14D-C667-4498-B599-C76094C36DFB}" presName="thickLine" presStyleLbl="alignNode1" presStyleIdx="4" presStyleCnt="5"/>
      <dgm:spPr/>
    </dgm:pt>
    <dgm:pt modelId="{6A7798C0-1FD1-445B-958A-7859D60D899D}" type="pres">
      <dgm:prSet presAssocID="{8551E14D-C667-4498-B599-C76094C36DFB}" presName="horz1" presStyleCnt="0"/>
      <dgm:spPr/>
    </dgm:pt>
    <dgm:pt modelId="{7B7F829A-4655-485D-9CA9-D515C7461600}" type="pres">
      <dgm:prSet presAssocID="{8551E14D-C667-4498-B599-C76094C36DFB}" presName="tx1" presStyleLbl="revTx" presStyleIdx="4" presStyleCnt="5"/>
      <dgm:spPr/>
    </dgm:pt>
    <dgm:pt modelId="{21D1ED62-F562-479C-B45A-FA7FACE0F7C6}" type="pres">
      <dgm:prSet presAssocID="{8551E14D-C667-4498-B599-C76094C36DFB}" presName="vert1" presStyleCnt="0"/>
      <dgm:spPr/>
    </dgm:pt>
  </dgm:ptLst>
  <dgm:cxnLst>
    <dgm:cxn modelId="{FF8AD60B-309B-4C2E-873D-524491AB90F0}" type="presOf" srcId="{1BD97262-6729-49DC-BE14-D4F0670F5C76}" destId="{8E9373A3-8762-41D9-93A6-2583D0F2FAB6}" srcOrd="0" destOrd="0" presId="urn:microsoft.com/office/officeart/2008/layout/LinedList"/>
    <dgm:cxn modelId="{F879E138-F866-4E34-B7A4-68785C81F9DB}" type="presOf" srcId="{F96C858A-EBA7-4B59-A621-AC9C033120E1}" destId="{39D57D29-6922-4987-8615-5683FAE117D6}" srcOrd="0" destOrd="0" presId="urn:microsoft.com/office/officeart/2008/layout/LinedList"/>
    <dgm:cxn modelId="{0AAF043B-31FF-44F2-8A90-B479A61F5B75}" type="presOf" srcId="{24713DCD-337A-43FC-A1ED-390E2AB593BB}" destId="{8606A518-9015-4761-A598-06FBD421CCA2}" srcOrd="0" destOrd="0" presId="urn:microsoft.com/office/officeart/2008/layout/LinedList"/>
    <dgm:cxn modelId="{AA47C65F-7245-4AA3-BB20-C136E16BD51E}" type="presOf" srcId="{E34F8CE4-78A8-4F5A-ACB0-DE166957C6CF}" destId="{4D8A5AB7-B1A1-4D3D-A520-E0E832286158}" srcOrd="0" destOrd="0" presId="urn:microsoft.com/office/officeart/2008/layout/LinedList"/>
    <dgm:cxn modelId="{5B776C63-9CA2-4067-B7CE-3FF8E2468878}" srcId="{F96C858A-EBA7-4B59-A621-AC9C033120E1}" destId="{E34F8CE4-78A8-4F5A-ACB0-DE166957C6CF}" srcOrd="1" destOrd="0" parTransId="{2A5B8A76-FD99-4622-AFCB-66039C5C1F22}" sibTransId="{879EFCC7-5DC9-41AB-B9CD-56E55FC78119}"/>
    <dgm:cxn modelId="{BEEB8C56-8BC0-4362-BDE8-5F4FAAA611FE}" type="presOf" srcId="{8551E14D-C667-4498-B599-C76094C36DFB}" destId="{7B7F829A-4655-485D-9CA9-D515C7461600}" srcOrd="0" destOrd="0" presId="urn:microsoft.com/office/officeart/2008/layout/LinedList"/>
    <dgm:cxn modelId="{8FAE0EAB-A06C-42DE-802A-7884C7C672C3}" srcId="{F96C858A-EBA7-4B59-A621-AC9C033120E1}" destId="{8551E14D-C667-4498-B599-C76094C36DFB}" srcOrd="4" destOrd="0" parTransId="{CD4D95A8-46CD-462A-B4CE-F38F5E2538BC}" sibTransId="{817753AE-1C60-4B09-B930-69576A1A72D9}"/>
    <dgm:cxn modelId="{81446EBC-F5DB-4CBF-8D7F-2BD32A23F7BA}" srcId="{F96C858A-EBA7-4B59-A621-AC9C033120E1}" destId="{1BD97262-6729-49DC-BE14-D4F0670F5C76}" srcOrd="0" destOrd="0" parTransId="{536D5B88-AE3D-4E0A-9126-A9546F9A7CE5}" sibTransId="{089BCB94-27FF-4340-9FC0-BC23B528B48D}"/>
    <dgm:cxn modelId="{033DA7E8-26A2-463A-8AD8-0388D589CA07}" srcId="{F96C858A-EBA7-4B59-A621-AC9C033120E1}" destId="{27BDB1F1-077D-4365-AAD5-52991FC70085}" srcOrd="3" destOrd="0" parTransId="{D1F36D93-F9FE-409C-8FA6-784D0308A738}" sibTransId="{C5366148-EC70-4D26-868F-7E2609CBA127}"/>
    <dgm:cxn modelId="{729B14EE-8C34-4644-A5E0-4F9F1E059652}" type="presOf" srcId="{27BDB1F1-077D-4365-AAD5-52991FC70085}" destId="{FF096B69-14F4-4D57-AFB1-55797A05D80B}" srcOrd="0" destOrd="0" presId="urn:microsoft.com/office/officeart/2008/layout/LinedList"/>
    <dgm:cxn modelId="{72EAA3FE-403A-42CF-BAD2-DE550B0F5CF3}" srcId="{F96C858A-EBA7-4B59-A621-AC9C033120E1}" destId="{24713DCD-337A-43FC-A1ED-390E2AB593BB}" srcOrd="2" destOrd="0" parTransId="{623FC6E6-7113-42FB-ACDC-2AB1EF8862AF}" sibTransId="{1525C213-4911-431D-8A5B-C29930EDB64E}"/>
    <dgm:cxn modelId="{874BEDAD-6850-4702-B401-E13F8EE3F875}" type="presParOf" srcId="{39D57D29-6922-4987-8615-5683FAE117D6}" destId="{210306C3-0825-4C92-89DD-C015CCA31CF0}" srcOrd="0" destOrd="0" presId="urn:microsoft.com/office/officeart/2008/layout/LinedList"/>
    <dgm:cxn modelId="{3A465D38-6B74-4E10-BD7E-0F166689502C}" type="presParOf" srcId="{39D57D29-6922-4987-8615-5683FAE117D6}" destId="{940FB9BD-55E3-4415-ADF7-0A1F2DA0A5FF}" srcOrd="1" destOrd="0" presId="urn:microsoft.com/office/officeart/2008/layout/LinedList"/>
    <dgm:cxn modelId="{56D70C58-F926-4328-BE45-6BABF20CAF54}" type="presParOf" srcId="{940FB9BD-55E3-4415-ADF7-0A1F2DA0A5FF}" destId="{8E9373A3-8762-41D9-93A6-2583D0F2FAB6}" srcOrd="0" destOrd="0" presId="urn:microsoft.com/office/officeart/2008/layout/LinedList"/>
    <dgm:cxn modelId="{2BCB237B-35B0-4BE4-A68D-32ECB8109B3C}" type="presParOf" srcId="{940FB9BD-55E3-4415-ADF7-0A1F2DA0A5FF}" destId="{7761781A-A912-4C46-860D-2B0718179EF4}" srcOrd="1" destOrd="0" presId="urn:microsoft.com/office/officeart/2008/layout/LinedList"/>
    <dgm:cxn modelId="{3DD38687-5DA2-4CBF-9535-AB28A8772703}" type="presParOf" srcId="{39D57D29-6922-4987-8615-5683FAE117D6}" destId="{93A320D7-DB5C-443E-845F-67F071F13607}" srcOrd="2" destOrd="0" presId="urn:microsoft.com/office/officeart/2008/layout/LinedList"/>
    <dgm:cxn modelId="{F30E3FDC-6DF1-4A73-8978-B56A6ADA3A27}" type="presParOf" srcId="{39D57D29-6922-4987-8615-5683FAE117D6}" destId="{C5DD5EA4-2BBD-4C92-9D34-D76F4BEC3BC3}" srcOrd="3" destOrd="0" presId="urn:microsoft.com/office/officeart/2008/layout/LinedList"/>
    <dgm:cxn modelId="{D4B99139-0B14-484E-BBDB-B1A4AAB5CDA0}" type="presParOf" srcId="{C5DD5EA4-2BBD-4C92-9D34-D76F4BEC3BC3}" destId="{4D8A5AB7-B1A1-4D3D-A520-E0E832286158}" srcOrd="0" destOrd="0" presId="urn:microsoft.com/office/officeart/2008/layout/LinedList"/>
    <dgm:cxn modelId="{2C6105C1-21B6-4930-A961-27CD3EF78209}" type="presParOf" srcId="{C5DD5EA4-2BBD-4C92-9D34-D76F4BEC3BC3}" destId="{7A14D6A4-FE48-49ED-9D3D-165F0A9CCC21}" srcOrd="1" destOrd="0" presId="urn:microsoft.com/office/officeart/2008/layout/LinedList"/>
    <dgm:cxn modelId="{515DC5B6-7804-4B5C-821F-55298E1C9062}" type="presParOf" srcId="{39D57D29-6922-4987-8615-5683FAE117D6}" destId="{B9FC467F-7CC3-44FB-9C6B-F6305D17510D}" srcOrd="4" destOrd="0" presId="urn:microsoft.com/office/officeart/2008/layout/LinedList"/>
    <dgm:cxn modelId="{08AE3D07-BA62-4D05-9906-CA9E811083D6}" type="presParOf" srcId="{39D57D29-6922-4987-8615-5683FAE117D6}" destId="{9C00BDEE-CE60-4394-A142-8473F7C5778B}" srcOrd="5" destOrd="0" presId="urn:microsoft.com/office/officeart/2008/layout/LinedList"/>
    <dgm:cxn modelId="{47FFD52B-4F6D-4DF9-B67C-A998DFE4F2FB}" type="presParOf" srcId="{9C00BDEE-CE60-4394-A142-8473F7C5778B}" destId="{8606A518-9015-4761-A598-06FBD421CCA2}" srcOrd="0" destOrd="0" presId="urn:microsoft.com/office/officeart/2008/layout/LinedList"/>
    <dgm:cxn modelId="{643EE7A6-11D3-4B2B-87B4-D2C424E20A36}" type="presParOf" srcId="{9C00BDEE-CE60-4394-A142-8473F7C5778B}" destId="{C9DFA335-3C9C-4EB6-B6FE-0FD63D13C544}" srcOrd="1" destOrd="0" presId="urn:microsoft.com/office/officeart/2008/layout/LinedList"/>
    <dgm:cxn modelId="{9E4FC523-2A80-4F23-BB49-ECCFD7CD475C}" type="presParOf" srcId="{39D57D29-6922-4987-8615-5683FAE117D6}" destId="{79464F17-2544-412B-A5D8-E039F22A2B60}" srcOrd="6" destOrd="0" presId="urn:microsoft.com/office/officeart/2008/layout/LinedList"/>
    <dgm:cxn modelId="{01BB1952-038E-4DE0-AFEA-A79FDB308638}" type="presParOf" srcId="{39D57D29-6922-4987-8615-5683FAE117D6}" destId="{58E24002-A2A1-4CE0-A9B0-444F849C5B07}" srcOrd="7" destOrd="0" presId="urn:microsoft.com/office/officeart/2008/layout/LinedList"/>
    <dgm:cxn modelId="{7A20FB14-309D-4967-9AC7-66C7AFDA9CAD}" type="presParOf" srcId="{58E24002-A2A1-4CE0-A9B0-444F849C5B07}" destId="{FF096B69-14F4-4D57-AFB1-55797A05D80B}" srcOrd="0" destOrd="0" presId="urn:microsoft.com/office/officeart/2008/layout/LinedList"/>
    <dgm:cxn modelId="{5E5AD244-DC7E-4704-AFDF-1DA37F489006}" type="presParOf" srcId="{58E24002-A2A1-4CE0-A9B0-444F849C5B07}" destId="{C8F95A66-00B5-438A-9BA3-A4F088F2EFDA}" srcOrd="1" destOrd="0" presId="urn:microsoft.com/office/officeart/2008/layout/LinedList"/>
    <dgm:cxn modelId="{83BB04E4-38AF-4E05-BA97-B812EF603722}" type="presParOf" srcId="{39D57D29-6922-4987-8615-5683FAE117D6}" destId="{43921317-C741-4989-9A85-E637FE09A5F3}" srcOrd="8" destOrd="0" presId="urn:microsoft.com/office/officeart/2008/layout/LinedList"/>
    <dgm:cxn modelId="{DA2D8944-8EFB-4FD6-9180-CB2E0CECBBF4}" type="presParOf" srcId="{39D57D29-6922-4987-8615-5683FAE117D6}" destId="{6A7798C0-1FD1-445B-958A-7859D60D899D}" srcOrd="9" destOrd="0" presId="urn:microsoft.com/office/officeart/2008/layout/LinedList"/>
    <dgm:cxn modelId="{46DBEB76-8069-4303-831F-B366FC4E384A}" type="presParOf" srcId="{6A7798C0-1FD1-445B-958A-7859D60D899D}" destId="{7B7F829A-4655-485D-9CA9-D515C7461600}" srcOrd="0" destOrd="0" presId="urn:microsoft.com/office/officeart/2008/layout/LinedList"/>
    <dgm:cxn modelId="{53C3005D-018E-4A71-B3CF-CC46F133E465}" type="presParOf" srcId="{6A7798C0-1FD1-445B-958A-7859D60D899D}" destId="{21D1ED62-F562-479C-B45A-FA7FACE0F7C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704F038-84B1-42DC-886A-4C30161B791A}"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396FFE87-55FD-4F56-8848-AE6F87BC1C40}">
      <dgm:prSet/>
      <dgm:spPr/>
      <dgm:t>
        <a:bodyPr/>
        <a:lstStyle/>
        <a:p>
          <a:r>
            <a:rPr lang="en-US"/>
            <a:t>A single boat imported by an individual for their own personal use receives a HIN from the State in which the boat is principally operated</a:t>
          </a:r>
        </a:p>
      </dgm:t>
    </dgm:pt>
    <dgm:pt modelId="{B66E1D56-22B6-4EB1-A282-EDF1E9EFD5EF}" type="parTrans" cxnId="{3E53CFFB-D7FA-4410-9AE1-1CD8B0E07B43}">
      <dgm:prSet/>
      <dgm:spPr/>
      <dgm:t>
        <a:bodyPr/>
        <a:lstStyle/>
        <a:p>
          <a:endParaRPr lang="en-US"/>
        </a:p>
      </dgm:t>
    </dgm:pt>
    <dgm:pt modelId="{288765AE-83C3-4C37-9946-934EF0701158}" type="sibTrans" cxnId="{3E53CFFB-D7FA-4410-9AE1-1CD8B0E07B43}">
      <dgm:prSet/>
      <dgm:spPr/>
      <dgm:t>
        <a:bodyPr/>
        <a:lstStyle/>
        <a:p>
          <a:endParaRPr lang="en-US"/>
        </a:p>
      </dgm:t>
    </dgm:pt>
    <dgm:pt modelId="{2D0E238A-BDC2-42C6-9D94-52088588C8E3}">
      <dgm:prSet/>
      <dgm:spPr/>
      <dgm:t>
        <a:bodyPr/>
        <a:lstStyle/>
        <a:p>
          <a:r>
            <a:rPr lang="en-US"/>
            <a:t>This boat requires a state issued HIN in the New Format</a:t>
          </a:r>
        </a:p>
      </dgm:t>
    </dgm:pt>
    <dgm:pt modelId="{35708C07-F6EB-4891-9DA4-43D0BA6B408B}" type="parTrans" cxnId="{9004C51D-946C-48B5-8523-56E607C8B594}">
      <dgm:prSet/>
      <dgm:spPr/>
      <dgm:t>
        <a:bodyPr/>
        <a:lstStyle/>
        <a:p>
          <a:endParaRPr lang="en-US"/>
        </a:p>
      </dgm:t>
    </dgm:pt>
    <dgm:pt modelId="{01E0446D-BEA8-457A-A2EE-A16220109A39}" type="sibTrans" cxnId="{9004C51D-946C-48B5-8523-56E607C8B594}">
      <dgm:prSet/>
      <dgm:spPr/>
      <dgm:t>
        <a:bodyPr/>
        <a:lstStyle/>
        <a:p>
          <a:endParaRPr lang="en-US"/>
        </a:p>
      </dgm:t>
    </dgm:pt>
    <dgm:pt modelId="{99168689-4ABA-40F5-9BF4-D32A4DFE8396}">
      <dgm:prSet/>
      <dgm:spPr/>
      <dgm:t>
        <a:bodyPr/>
        <a:lstStyle/>
        <a:p>
          <a:r>
            <a:rPr lang="en-US"/>
            <a:t>On the other hand, if you are an importer of boats for sale in the USA , then the boat will receive a HIN with your MIC</a:t>
          </a:r>
        </a:p>
      </dgm:t>
    </dgm:pt>
    <dgm:pt modelId="{28626CF2-7E2A-4DEA-933B-F8FF22AB1FA1}" type="parTrans" cxnId="{3798883A-FD4F-401E-B16F-274A1A2364F7}">
      <dgm:prSet/>
      <dgm:spPr/>
      <dgm:t>
        <a:bodyPr/>
        <a:lstStyle/>
        <a:p>
          <a:endParaRPr lang="en-US"/>
        </a:p>
      </dgm:t>
    </dgm:pt>
    <dgm:pt modelId="{21165814-284B-436B-BCA9-9864AA9C7A08}" type="sibTrans" cxnId="{3798883A-FD4F-401E-B16F-274A1A2364F7}">
      <dgm:prSet/>
      <dgm:spPr/>
      <dgm:t>
        <a:bodyPr/>
        <a:lstStyle/>
        <a:p>
          <a:endParaRPr lang="en-US"/>
        </a:p>
      </dgm:t>
    </dgm:pt>
    <dgm:pt modelId="{D64CEB6D-0942-4AED-81B3-405C6EDCC6A8}" type="pres">
      <dgm:prSet presAssocID="{5704F038-84B1-42DC-886A-4C30161B791A}" presName="vert0" presStyleCnt="0">
        <dgm:presLayoutVars>
          <dgm:dir/>
          <dgm:animOne val="branch"/>
          <dgm:animLvl val="lvl"/>
        </dgm:presLayoutVars>
      </dgm:prSet>
      <dgm:spPr/>
    </dgm:pt>
    <dgm:pt modelId="{0AA6C2B6-0ADE-4142-90D8-034DA33D5069}" type="pres">
      <dgm:prSet presAssocID="{396FFE87-55FD-4F56-8848-AE6F87BC1C40}" presName="thickLine" presStyleLbl="alignNode1" presStyleIdx="0" presStyleCnt="3"/>
      <dgm:spPr/>
    </dgm:pt>
    <dgm:pt modelId="{5F933F2A-29EB-4283-B9FA-9F4B8A7D3368}" type="pres">
      <dgm:prSet presAssocID="{396FFE87-55FD-4F56-8848-AE6F87BC1C40}" presName="horz1" presStyleCnt="0"/>
      <dgm:spPr/>
    </dgm:pt>
    <dgm:pt modelId="{10A0C635-27C4-4C5C-87E4-9C4B390676DA}" type="pres">
      <dgm:prSet presAssocID="{396FFE87-55FD-4F56-8848-AE6F87BC1C40}" presName="tx1" presStyleLbl="revTx" presStyleIdx="0" presStyleCnt="3"/>
      <dgm:spPr/>
    </dgm:pt>
    <dgm:pt modelId="{AED99EBE-57FA-4B8F-BB99-2789FBA37593}" type="pres">
      <dgm:prSet presAssocID="{396FFE87-55FD-4F56-8848-AE6F87BC1C40}" presName="vert1" presStyleCnt="0"/>
      <dgm:spPr/>
    </dgm:pt>
    <dgm:pt modelId="{67D5A53E-787C-46EE-9A71-C37F4E8B4CA9}" type="pres">
      <dgm:prSet presAssocID="{2D0E238A-BDC2-42C6-9D94-52088588C8E3}" presName="thickLine" presStyleLbl="alignNode1" presStyleIdx="1" presStyleCnt="3"/>
      <dgm:spPr/>
    </dgm:pt>
    <dgm:pt modelId="{1FE0E132-8CD1-4C93-97A2-3DBD2B7BBFAC}" type="pres">
      <dgm:prSet presAssocID="{2D0E238A-BDC2-42C6-9D94-52088588C8E3}" presName="horz1" presStyleCnt="0"/>
      <dgm:spPr/>
    </dgm:pt>
    <dgm:pt modelId="{451BE277-FB51-4E5A-AEEC-542FF713C3B5}" type="pres">
      <dgm:prSet presAssocID="{2D0E238A-BDC2-42C6-9D94-52088588C8E3}" presName="tx1" presStyleLbl="revTx" presStyleIdx="1" presStyleCnt="3"/>
      <dgm:spPr/>
    </dgm:pt>
    <dgm:pt modelId="{AC0DC813-4385-44CF-9256-1A061ED71B49}" type="pres">
      <dgm:prSet presAssocID="{2D0E238A-BDC2-42C6-9D94-52088588C8E3}" presName="vert1" presStyleCnt="0"/>
      <dgm:spPr/>
    </dgm:pt>
    <dgm:pt modelId="{CCCE2F25-1528-4202-91C3-DDDC482C322C}" type="pres">
      <dgm:prSet presAssocID="{99168689-4ABA-40F5-9BF4-D32A4DFE8396}" presName="thickLine" presStyleLbl="alignNode1" presStyleIdx="2" presStyleCnt="3"/>
      <dgm:spPr/>
    </dgm:pt>
    <dgm:pt modelId="{2FD17B12-551E-4397-9BF4-FDED57475E15}" type="pres">
      <dgm:prSet presAssocID="{99168689-4ABA-40F5-9BF4-D32A4DFE8396}" presName="horz1" presStyleCnt="0"/>
      <dgm:spPr/>
    </dgm:pt>
    <dgm:pt modelId="{1E668C54-2EF7-4E4B-9880-E3E1AAFB2F9B}" type="pres">
      <dgm:prSet presAssocID="{99168689-4ABA-40F5-9BF4-D32A4DFE8396}" presName="tx1" presStyleLbl="revTx" presStyleIdx="2" presStyleCnt="3"/>
      <dgm:spPr/>
    </dgm:pt>
    <dgm:pt modelId="{0EE43BD2-B3A0-4AA5-825E-A6C6BA8DB7AB}" type="pres">
      <dgm:prSet presAssocID="{99168689-4ABA-40F5-9BF4-D32A4DFE8396}" presName="vert1" presStyleCnt="0"/>
      <dgm:spPr/>
    </dgm:pt>
  </dgm:ptLst>
  <dgm:cxnLst>
    <dgm:cxn modelId="{9004C51D-946C-48B5-8523-56E607C8B594}" srcId="{5704F038-84B1-42DC-886A-4C30161B791A}" destId="{2D0E238A-BDC2-42C6-9D94-52088588C8E3}" srcOrd="1" destOrd="0" parTransId="{35708C07-F6EB-4891-9DA4-43D0BA6B408B}" sibTransId="{01E0446D-BEA8-457A-A2EE-A16220109A39}"/>
    <dgm:cxn modelId="{0341D432-30F5-44FB-9CFC-DF1B85D9623E}" type="presOf" srcId="{99168689-4ABA-40F5-9BF4-D32A4DFE8396}" destId="{1E668C54-2EF7-4E4B-9880-E3E1AAFB2F9B}" srcOrd="0" destOrd="0" presId="urn:microsoft.com/office/officeart/2008/layout/LinedList"/>
    <dgm:cxn modelId="{3798883A-FD4F-401E-B16F-274A1A2364F7}" srcId="{5704F038-84B1-42DC-886A-4C30161B791A}" destId="{99168689-4ABA-40F5-9BF4-D32A4DFE8396}" srcOrd="2" destOrd="0" parTransId="{28626CF2-7E2A-4DEA-933B-F8FF22AB1FA1}" sibTransId="{21165814-284B-436B-BCA9-9864AA9C7A08}"/>
    <dgm:cxn modelId="{3E552BBA-3DAB-4EB0-97A6-5D78E48D0C12}" type="presOf" srcId="{2D0E238A-BDC2-42C6-9D94-52088588C8E3}" destId="{451BE277-FB51-4E5A-AEEC-542FF713C3B5}" srcOrd="0" destOrd="0" presId="urn:microsoft.com/office/officeart/2008/layout/LinedList"/>
    <dgm:cxn modelId="{5887CCCB-CDF0-473E-8901-837BE2E824BC}" type="presOf" srcId="{396FFE87-55FD-4F56-8848-AE6F87BC1C40}" destId="{10A0C635-27C4-4C5C-87E4-9C4B390676DA}" srcOrd="0" destOrd="0" presId="urn:microsoft.com/office/officeart/2008/layout/LinedList"/>
    <dgm:cxn modelId="{A7B201FA-800A-444C-98AE-FE0C68CE256E}" type="presOf" srcId="{5704F038-84B1-42DC-886A-4C30161B791A}" destId="{D64CEB6D-0942-4AED-81B3-405C6EDCC6A8}" srcOrd="0" destOrd="0" presId="urn:microsoft.com/office/officeart/2008/layout/LinedList"/>
    <dgm:cxn modelId="{3E53CFFB-D7FA-4410-9AE1-1CD8B0E07B43}" srcId="{5704F038-84B1-42DC-886A-4C30161B791A}" destId="{396FFE87-55FD-4F56-8848-AE6F87BC1C40}" srcOrd="0" destOrd="0" parTransId="{B66E1D56-22B6-4EB1-A282-EDF1E9EFD5EF}" sibTransId="{288765AE-83C3-4C37-9946-934EF0701158}"/>
    <dgm:cxn modelId="{3F971FB6-413F-42EE-8670-CEC05BC66ABF}" type="presParOf" srcId="{D64CEB6D-0942-4AED-81B3-405C6EDCC6A8}" destId="{0AA6C2B6-0ADE-4142-90D8-034DA33D5069}" srcOrd="0" destOrd="0" presId="urn:microsoft.com/office/officeart/2008/layout/LinedList"/>
    <dgm:cxn modelId="{96A3EEF8-0F93-4920-8A7B-E4525E963C98}" type="presParOf" srcId="{D64CEB6D-0942-4AED-81B3-405C6EDCC6A8}" destId="{5F933F2A-29EB-4283-B9FA-9F4B8A7D3368}" srcOrd="1" destOrd="0" presId="urn:microsoft.com/office/officeart/2008/layout/LinedList"/>
    <dgm:cxn modelId="{E4DB992C-208A-42E2-8EA2-8695D3B43D05}" type="presParOf" srcId="{5F933F2A-29EB-4283-B9FA-9F4B8A7D3368}" destId="{10A0C635-27C4-4C5C-87E4-9C4B390676DA}" srcOrd="0" destOrd="0" presId="urn:microsoft.com/office/officeart/2008/layout/LinedList"/>
    <dgm:cxn modelId="{ACCB0C4A-E122-4091-9D5C-D9257263ED8A}" type="presParOf" srcId="{5F933F2A-29EB-4283-B9FA-9F4B8A7D3368}" destId="{AED99EBE-57FA-4B8F-BB99-2789FBA37593}" srcOrd="1" destOrd="0" presId="urn:microsoft.com/office/officeart/2008/layout/LinedList"/>
    <dgm:cxn modelId="{617664E8-E26E-468C-A892-B876CA375963}" type="presParOf" srcId="{D64CEB6D-0942-4AED-81B3-405C6EDCC6A8}" destId="{67D5A53E-787C-46EE-9A71-C37F4E8B4CA9}" srcOrd="2" destOrd="0" presId="urn:microsoft.com/office/officeart/2008/layout/LinedList"/>
    <dgm:cxn modelId="{CD0D802E-8E00-400F-8592-2E22075FC176}" type="presParOf" srcId="{D64CEB6D-0942-4AED-81B3-405C6EDCC6A8}" destId="{1FE0E132-8CD1-4C93-97A2-3DBD2B7BBFAC}" srcOrd="3" destOrd="0" presId="urn:microsoft.com/office/officeart/2008/layout/LinedList"/>
    <dgm:cxn modelId="{242C13A4-85A9-4C90-A6B0-3249F57B0579}" type="presParOf" srcId="{1FE0E132-8CD1-4C93-97A2-3DBD2B7BBFAC}" destId="{451BE277-FB51-4E5A-AEEC-542FF713C3B5}" srcOrd="0" destOrd="0" presId="urn:microsoft.com/office/officeart/2008/layout/LinedList"/>
    <dgm:cxn modelId="{0AB00C0F-BFBA-4F8C-BFDF-ECBD3F95D9AB}" type="presParOf" srcId="{1FE0E132-8CD1-4C93-97A2-3DBD2B7BBFAC}" destId="{AC0DC813-4385-44CF-9256-1A061ED71B49}" srcOrd="1" destOrd="0" presId="urn:microsoft.com/office/officeart/2008/layout/LinedList"/>
    <dgm:cxn modelId="{DD005876-AE59-4A9F-ACC4-D07836AD280D}" type="presParOf" srcId="{D64CEB6D-0942-4AED-81B3-405C6EDCC6A8}" destId="{CCCE2F25-1528-4202-91C3-DDDC482C322C}" srcOrd="4" destOrd="0" presId="urn:microsoft.com/office/officeart/2008/layout/LinedList"/>
    <dgm:cxn modelId="{1C400E5D-2567-46F3-87CD-B33956FFB55F}" type="presParOf" srcId="{D64CEB6D-0942-4AED-81B3-405C6EDCC6A8}" destId="{2FD17B12-551E-4397-9BF4-FDED57475E15}" srcOrd="5" destOrd="0" presId="urn:microsoft.com/office/officeart/2008/layout/LinedList"/>
    <dgm:cxn modelId="{0EEBADB6-A34B-4AB1-9062-F31DE07248EB}" type="presParOf" srcId="{2FD17B12-551E-4397-9BF4-FDED57475E15}" destId="{1E668C54-2EF7-4E4B-9880-E3E1AAFB2F9B}" srcOrd="0" destOrd="0" presId="urn:microsoft.com/office/officeart/2008/layout/LinedList"/>
    <dgm:cxn modelId="{17E1779B-7675-4F43-BB77-015923992ED5}" type="presParOf" srcId="{2FD17B12-551E-4397-9BF4-FDED57475E15}" destId="{0EE43BD2-B3A0-4AA5-825E-A6C6BA8DB7A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0306C3-0825-4C92-89DD-C015CCA31CF0}">
      <dsp:nvSpPr>
        <dsp:cNvPr id="0" name=""/>
        <dsp:cNvSpPr/>
      </dsp:nvSpPr>
      <dsp:spPr>
        <a:xfrm>
          <a:off x="0" y="713"/>
          <a:ext cx="6173409"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E9373A3-8762-41D9-93A6-2583D0F2FAB6}">
      <dsp:nvSpPr>
        <dsp:cNvPr id="0" name=""/>
        <dsp:cNvSpPr/>
      </dsp:nvSpPr>
      <dsp:spPr>
        <a:xfrm>
          <a:off x="0" y="713"/>
          <a:ext cx="6173409" cy="1168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The general rule is that the maker of the boat must affix a standard HIN to the hull of the boat</a:t>
          </a:r>
        </a:p>
      </dsp:txBody>
      <dsp:txXfrm>
        <a:off x="0" y="713"/>
        <a:ext cx="6173409" cy="1168408"/>
      </dsp:txXfrm>
    </dsp:sp>
    <dsp:sp modelId="{93A320D7-DB5C-443E-845F-67F071F13607}">
      <dsp:nvSpPr>
        <dsp:cNvPr id="0" name=""/>
        <dsp:cNvSpPr/>
      </dsp:nvSpPr>
      <dsp:spPr>
        <a:xfrm>
          <a:off x="0" y="1169121"/>
          <a:ext cx="6173409" cy="0"/>
        </a:xfrm>
        <a:prstGeom prst="line">
          <a:avLst/>
        </a:prstGeom>
        <a:solidFill>
          <a:schemeClr val="accent2">
            <a:hueOff val="-373474"/>
            <a:satOff val="210"/>
            <a:lumOff val="1667"/>
            <a:alphaOff val="0"/>
          </a:schemeClr>
        </a:solidFill>
        <a:ln w="12700" cap="flat" cmpd="sng" algn="ctr">
          <a:solidFill>
            <a:schemeClr val="accent2">
              <a:hueOff val="-373474"/>
              <a:satOff val="210"/>
              <a:lumOff val="166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8A5AB7-B1A1-4D3D-A520-E0E832286158}">
      <dsp:nvSpPr>
        <dsp:cNvPr id="0" name=""/>
        <dsp:cNvSpPr/>
      </dsp:nvSpPr>
      <dsp:spPr>
        <a:xfrm>
          <a:off x="0" y="1169121"/>
          <a:ext cx="6173409" cy="1168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latin typeface="Rockwell"/>
            </a:rPr>
            <a:t>Otherwise</a:t>
          </a:r>
          <a:r>
            <a:rPr lang="en-US" sz="1800" kern="1200" dirty="0"/>
            <a:t>, the State and or USCG will work together to provide you with a HIN</a:t>
          </a:r>
        </a:p>
      </dsp:txBody>
      <dsp:txXfrm>
        <a:off x="0" y="1169121"/>
        <a:ext cx="6173409" cy="1168408"/>
      </dsp:txXfrm>
    </dsp:sp>
    <dsp:sp modelId="{B9FC467F-7CC3-44FB-9C6B-F6305D17510D}">
      <dsp:nvSpPr>
        <dsp:cNvPr id="0" name=""/>
        <dsp:cNvSpPr/>
      </dsp:nvSpPr>
      <dsp:spPr>
        <a:xfrm>
          <a:off x="0" y="2337530"/>
          <a:ext cx="6173409" cy="0"/>
        </a:xfrm>
        <a:prstGeom prst="line">
          <a:avLst/>
        </a:prstGeom>
        <a:solidFill>
          <a:schemeClr val="accent2">
            <a:hueOff val="-746948"/>
            <a:satOff val="420"/>
            <a:lumOff val="3333"/>
            <a:alphaOff val="0"/>
          </a:schemeClr>
        </a:solidFill>
        <a:ln w="12700" cap="flat" cmpd="sng" algn="ctr">
          <a:solidFill>
            <a:schemeClr val="accent2">
              <a:hueOff val="-746948"/>
              <a:satOff val="420"/>
              <a:lumOff val="333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06A518-9015-4761-A598-06FBD421CCA2}">
      <dsp:nvSpPr>
        <dsp:cNvPr id="0" name=""/>
        <dsp:cNvSpPr/>
      </dsp:nvSpPr>
      <dsp:spPr>
        <a:xfrm>
          <a:off x="0" y="2337530"/>
          <a:ext cx="6173409" cy="1168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rtl="0">
            <a:lnSpc>
              <a:spcPct val="90000"/>
            </a:lnSpc>
            <a:spcBef>
              <a:spcPct val="0"/>
            </a:spcBef>
            <a:spcAft>
              <a:spcPct val="35000"/>
            </a:spcAft>
            <a:buNone/>
          </a:pPr>
          <a:r>
            <a:rPr lang="en-US" sz="1800" kern="1200" dirty="0">
              <a:latin typeface="Rockwell"/>
            </a:rPr>
            <a:t>We discuss</a:t>
          </a:r>
          <a:r>
            <a:rPr lang="en-US" sz="1800" kern="1200" dirty="0"/>
            <a:t> the different cases where the State might issue a HIN for your Boat</a:t>
          </a:r>
        </a:p>
      </dsp:txBody>
      <dsp:txXfrm>
        <a:off x="0" y="2337530"/>
        <a:ext cx="6173409" cy="1168408"/>
      </dsp:txXfrm>
    </dsp:sp>
    <dsp:sp modelId="{79464F17-2544-412B-A5D8-E039F22A2B60}">
      <dsp:nvSpPr>
        <dsp:cNvPr id="0" name=""/>
        <dsp:cNvSpPr/>
      </dsp:nvSpPr>
      <dsp:spPr>
        <a:xfrm>
          <a:off x="0" y="3505938"/>
          <a:ext cx="6173409" cy="0"/>
        </a:xfrm>
        <a:prstGeom prst="line">
          <a:avLst/>
        </a:prstGeom>
        <a:solidFill>
          <a:schemeClr val="accent2">
            <a:hueOff val="-1120422"/>
            <a:satOff val="629"/>
            <a:lumOff val="5000"/>
            <a:alphaOff val="0"/>
          </a:schemeClr>
        </a:solidFill>
        <a:ln w="12700" cap="flat" cmpd="sng" algn="ctr">
          <a:solidFill>
            <a:schemeClr val="accent2">
              <a:hueOff val="-1120422"/>
              <a:satOff val="629"/>
              <a:lumOff val="500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096B69-14F4-4D57-AFB1-55797A05D80B}">
      <dsp:nvSpPr>
        <dsp:cNvPr id="0" name=""/>
        <dsp:cNvSpPr/>
      </dsp:nvSpPr>
      <dsp:spPr>
        <a:xfrm>
          <a:off x="0" y="3505938"/>
          <a:ext cx="6173409" cy="1168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Occasionally the USCG has allowed a 12 character HIN with an incorrect format as long as the manufacturer and year of the vessel can be identified</a:t>
          </a:r>
        </a:p>
      </dsp:txBody>
      <dsp:txXfrm>
        <a:off x="0" y="3505938"/>
        <a:ext cx="6173409" cy="1168408"/>
      </dsp:txXfrm>
    </dsp:sp>
    <dsp:sp modelId="{43921317-C741-4989-9A85-E637FE09A5F3}">
      <dsp:nvSpPr>
        <dsp:cNvPr id="0" name=""/>
        <dsp:cNvSpPr/>
      </dsp:nvSpPr>
      <dsp:spPr>
        <a:xfrm>
          <a:off x="0" y="4674347"/>
          <a:ext cx="6173409" cy="0"/>
        </a:xfrm>
        <a:prstGeom prst="line">
          <a:avLst/>
        </a:prstGeom>
        <a:solidFill>
          <a:schemeClr val="accent2">
            <a:hueOff val="-1493896"/>
            <a:satOff val="839"/>
            <a:lumOff val="6666"/>
            <a:alphaOff val="0"/>
          </a:schemeClr>
        </a:solidFill>
        <a:ln w="12700" cap="flat" cmpd="sng" algn="ctr">
          <a:solidFill>
            <a:schemeClr val="accent2">
              <a:hueOff val="-1493896"/>
              <a:satOff val="839"/>
              <a:lumOff val="666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7F829A-4655-485D-9CA9-D515C7461600}">
      <dsp:nvSpPr>
        <dsp:cNvPr id="0" name=""/>
        <dsp:cNvSpPr/>
      </dsp:nvSpPr>
      <dsp:spPr>
        <a:xfrm>
          <a:off x="0" y="4674347"/>
          <a:ext cx="6173409" cy="1168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rtl="0">
            <a:lnSpc>
              <a:spcPct val="90000"/>
            </a:lnSpc>
            <a:spcBef>
              <a:spcPct val="0"/>
            </a:spcBef>
            <a:spcAft>
              <a:spcPct val="35000"/>
            </a:spcAft>
            <a:buNone/>
          </a:pPr>
          <a:r>
            <a:rPr lang="en-US" sz="1800" kern="1200" dirty="0"/>
            <a:t>Kit Boat</a:t>
          </a:r>
          <a:r>
            <a:rPr lang="en-US" sz="1800" kern="1200" dirty="0">
              <a:latin typeface="Rockwell"/>
            </a:rPr>
            <a:t> </a:t>
          </a:r>
          <a:r>
            <a:rPr lang="en-US" sz="1800" kern="1200" dirty="0"/>
            <a:t>is a boat in which the buyer purchases plans to build the boat and the materials to complete the boat are supplied by the manufacturer/seller</a:t>
          </a:r>
        </a:p>
      </dsp:txBody>
      <dsp:txXfrm>
        <a:off x="0" y="4674347"/>
        <a:ext cx="6173409" cy="11684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A6C2B6-0ADE-4142-90D8-034DA33D5069}">
      <dsp:nvSpPr>
        <dsp:cNvPr id="0" name=""/>
        <dsp:cNvSpPr/>
      </dsp:nvSpPr>
      <dsp:spPr>
        <a:xfrm>
          <a:off x="0" y="2853"/>
          <a:ext cx="6173409"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A0C635-27C4-4C5C-87E4-9C4B390676DA}">
      <dsp:nvSpPr>
        <dsp:cNvPr id="0" name=""/>
        <dsp:cNvSpPr/>
      </dsp:nvSpPr>
      <dsp:spPr>
        <a:xfrm>
          <a:off x="0" y="2853"/>
          <a:ext cx="6173409" cy="1945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A single boat imported by an individual for their own personal use receives a HIN from the State in which the boat is principally operated</a:t>
          </a:r>
        </a:p>
      </dsp:txBody>
      <dsp:txXfrm>
        <a:off x="0" y="2853"/>
        <a:ext cx="6173409" cy="1945920"/>
      </dsp:txXfrm>
    </dsp:sp>
    <dsp:sp modelId="{67D5A53E-787C-46EE-9A71-C37F4E8B4CA9}">
      <dsp:nvSpPr>
        <dsp:cNvPr id="0" name=""/>
        <dsp:cNvSpPr/>
      </dsp:nvSpPr>
      <dsp:spPr>
        <a:xfrm>
          <a:off x="0" y="1948774"/>
          <a:ext cx="6173409" cy="0"/>
        </a:xfrm>
        <a:prstGeom prst="line">
          <a:avLst/>
        </a:prstGeom>
        <a:solidFill>
          <a:schemeClr val="accent2">
            <a:hueOff val="-746948"/>
            <a:satOff val="420"/>
            <a:lumOff val="3333"/>
            <a:alphaOff val="0"/>
          </a:schemeClr>
        </a:solidFill>
        <a:ln w="12700" cap="flat" cmpd="sng" algn="ctr">
          <a:solidFill>
            <a:schemeClr val="accent2">
              <a:hueOff val="-746948"/>
              <a:satOff val="420"/>
              <a:lumOff val="333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1BE277-FB51-4E5A-AEEC-542FF713C3B5}">
      <dsp:nvSpPr>
        <dsp:cNvPr id="0" name=""/>
        <dsp:cNvSpPr/>
      </dsp:nvSpPr>
      <dsp:spPr>
        <a:xfrm>
          <a:off x="0" y="1948774"/>
          <a:ext cx="6173409" cy="1945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This boat requires a state issued HIN in the New Format</a:t>
          </a:r>
        </a:p>
      </dsp:txBody>
      <dsp:txXfrm>
        <a:off x="0" y="1948774"/>
        <a:ext cx="6173409" cy="1945920"/>
      </dsp:txXfrm>
    </dsp:sp>
    <dsp:sp modelId="{CCCE2F25-1528-4202-91C3-DDDC482C322C}">
      <dsp:nvSpPr>
        <dsp:cNvPr id="0" name=""/>
        <dsp:cNvSpPr/>
      </dsp:nvSpPr>
      <dsp:spPr>
        <a:xfrm>
          <a:off x="0" y="3894694"/>
          <a:ext cx="6173409" cy="0"/>
        </a:xfrm>
        <a:prstGeom prst="line">
          <a:avLst/>
        </a:prstGeom>
        <a:solidFill>
          <a:schemeClr val="accent2">
            <a:hueOff val="-1493896"/>
            <a:satOff val="839"/>
            <a:lumOff val="6666"/>
            <a:alphaOff val="0"/>
          </a:schemeClr>
        </a:solidFill>
        <a:ln w="12700" cap="flat" cmpd="sng" algn="ctr">
          <a:solidFill>
            <a:schemeClr val="accent2">
              <a:hueOff val="-1493896"/>
              <a:satOff val="839"/>
              <a:lumOff val="666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668C54-2EF7-4E4B-9880-E3E1AAFB2F9B}">
      <dsp:nvSpPr>
        <dsp:cNvPr id="0" name=""/>
        <dsp:cNvSpPr/>
      </dsp:nvSpPr>
      <dsp:spPr>
        <a:xfrm>
          <a:off x="0" y="3894694"/>
          <a:ext cx="6173409" cy="1945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On the other hand, if you are an importer of boats for sale in the USA , then the boat will receive a HIN with your MIC</a:t>
          </a:r>
        </a:p>
      </dsp:txBody>
      <dsp:txXfrm>
        <a:off x="0" y="3894694"/>
        <a:ext cx="6173409" cy="194592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0DAF61AA-5A98-4049-A93E-477E5505141A}" type="datetimeFigureOut">
              <a:rPr lang="en-US" smtClean="0"/>
              <a:t>10/20/2021</a:t>
            </a:fld>
            <a:endParaRPr lang="en-US" dirty="0"/>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049587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0DAF61AA-5A98-4049-A93E-477E5505141A}" type="datetimeFigureOut">
              <a:rPr lang="en-US" smtClean="0"/>
              <a:t>10/20/2021</a:t>
            </a:fld>
            <a:endParaRPr lang="en-US"/>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0730508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0DAF61AA-5A98-4049-A93E-477E5505141A}" type="datetimeFigureOut">
              <a:rPr lang="en-US" smtClean="0"/>
              <a:t>10/20/2021</a:t>
            </a:fld>
            <a:endParaRPr lang="en-US"/>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610346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0DAF61AA-5A98-4049-A93E-477E5505141A}" type="datetimeFigureOut">
              <a:rPr lang="en-US" smtClean="0"/>
              <a:t>10/20/2021</a:t>
            </a:fld>
            <a:endParaRPr lang="en-US"/>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696906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0DAF61AA-5A98-4049-A93E-477E5505141A}" type="datetimeFigureOut">
              <a:rPr lang="en-US" smtClean="0"/>
              <a:t>10/20/2021</a:t>
            </a:fld>
            <a:endParaRPr lang="en-US"/>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666980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0DAF61AA-5A98-4049-A93E-477E5505141A}" type="datetimeFigureOut">
              <a:rPr lang="en-US" smtClean="0"/>
              <a:t>10/20/2021</a:t>
            </a:fld>
            <a:endParaRPr lang="en-US"/>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806935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0DAF61AA-5A98-4049-A93E-477E5505141A}" type="datetimeFigureOut">
              <a:rPr lang="en-US" smtClean="0"/>
              <a:t>10/20/2021</a:t>
            </a:fld>
            <a:endParaRPr lang="en-US"/>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8650488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0DAF61AA-5A98-4049-A93E-477E5505141A}" type="datetimeFigureOut">
              <a:rPr lang="en-US" smtClean="0"/>
              <a:t>10/20/2021</a:t>
            </a:fld>
            <a:endParaRPr lang="en-US"/>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529370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0DAF61AA-5A98-4049-A93E-477E5505141A}" type="datetimeFigureOut">
              <a:rPr lang="en-US" smtClean="0"/>
              <a:t>10/20/2021</a:t>
            </a:fld>
            <a:endParaRPr lang="en-US"/>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465124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0DAF61AA-5A98-4049-A93E-477E5505141A}" type="datetimeFigureOut">
              <a:rPr lang="en-US" smtClean="0"/>
              <a:t>10/20/2021</a:t>
            </a:fld>
            <a:endParaRPr lang="en-US"/>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4376107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0DAF61AA-5A98-4049-A93E-477E5505141A}" type="datetimeFigureOut">
              <a:rPr lang="en-US" smtClean="0"/>
              <a:t>10/20/2021</a:t>
            </a:fld>
            <a:endParaRPr lang="en-US"/>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264004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7A131F-D5DE-41A5-B4CF-4F345319B40B}"/>
              </a:ext>
            </a:extLst>
          </p:cNvPr>
          <p:cNvSpPr/>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 name="Freeform: Shape 7">
            <a:extLst>
              <a:ext uri="{FF2B5EF4-FFF2-40B4-BE49-F238E27FC236}">
                <a16:creationId xmlns:a16="http://schemas.microsoft.com/office/drawing/2014/main" id="{3AF4666D-BD98-40A5-A75F-478B982010B2}"/>
              </a:ext>
            </a:extLst>
          </p:cNvPr>
          <p:cNvSpPr/>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a:solidFill>
                  <a:schemeClr val="tx1">
                    <a:lumMod val="65000"/>
                    <a:lumOff val="35000"/>
                  </a:schemeClr>
                </a:solidFill>
                <a:latin typeface="AvenirNext LT Pro Medium" panose="020B0504020202020204" pitchFamily="34" charset="0"/>
              </a:rPr>
              <a:t> </a:t>
            </a:r>
          </a:p>
        </p:txBody>
      </p:sp>
      <p:sp>
        <p:nvSpPr>
          <p:cNvPr id="9" name="Freeform: Shape 8">
            <a:extLst>
              <a:ext uri="{FF2B5EF4-FFF2-40B4-BE49-F238E27FC236}">
                <a16:creationId xmlns:a16="http://schemas.microsoft.com/office/drawing/2014/main" id="{68680585-71F9-4721-A998-4974171D2EB4}"/>
              </a:ext>
            </a:extLst>
          </p:cNvPr>
          <p:cNvSpPr/>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a:solidFill>
                  <a:schemeClr val="tx1">
                    <a:lumMod val="65000"/>
                    <a:lumOff val="35000"/>
                  </a:schemeClr>
                </a:solidFill>
                <a:latin typeface="AvenirNext LT Pro Medium" panose="020B0504020202020204" pitchFamily="34" charset="0"/>
              </a:rPr>
              <a:t> </a:t>
            </a:r>
          </a:p>
        </p:txBody>
      </p:sp>
      <p:sp>
        <p:nvSpPr>
          <p:cNvPr id="10" name="Freeform: Shape 9">
            <a:extLst>
              <a:ext uri="{FF2B5EF4-FFF2-40B4-BE49-F238E27FC236}">
                <a16:creationId xmlns:a16="http://schemas.microsoft.com/office/drawing/2014/main" id="{12BC95C2-2EEC-4F59-ABA8-660B0D059CCF}"/>
              </a:ext>
            </a:extLst>
          </p:cNvPr>
          <p:cNvSpPr/>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aphic 141">
            <a:extLst>
              <a:ext uri="{FF2B5EF4-FFF2-40B4-BE49-F238E27FC236}">
                <a16:creationId xmlns:a16="http://schemas.microsoft.com/office/drawing/2014/main" id="{03E9870D-4BBA-43AF-8D44-BBADF020CFF6}"/>
              </a:ext>
            </a:extLst>
          </p:cNvPr>
          <p:cNvGrpSpPr/>
          <p:nvPr/>
        </p:nvGrpSpPr>
        <p:grpSpPr>
          <a:xfrm>
            <a:off x="10849" y="15178"/>
            <a:ext cx="2198951" cy="3331254"/>
            <a:chOff x="4473129" y="923925"/>
            <a:chExt cx="3308947" cy="5012817"/>
          </a:xfrm>
          <a:noFill/>
        </p:grpSpPr>
        <p:sp>
          <p:nvSpPr>
            <p:cNvPr id="12" name="Freeform: Shape 11">
              <a:extLst>
                <a:ext uri="{FF2B5EF4-FFF2-40B4-BE49-F238E27FC236}">
                  <a16:creationId xmlns:a16="http://schemas.microsoft.com/office/drawing/2014/main" id="{34BC5055-C77D-43CD-BB1D-A77B6779CDAD}"/>
                </a:ext>
              </a:extLst>
            </p:cNvPr>
            <p:cNvSpPr/>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 name="Freeform: Shape 12">
              <a:extLst>
                <a:ext uri="{FF2B5EF4-FFF2-40B4-BE49-F238E27FC236}">
                  <a16:creationId xmlns:a16="http://schemas.microsoft.com/office/drawing/2014/main" id="{DB12D0B8-9385-489A-85AE-3D14AD0BA2FC}"/>
                </a:ext>
              </a:extLst>
            </p:cNvPr>
            <p:cNvSpPr/>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 name="Freeform: Shape 13">
              <a:extLst>
                <a:ext uri="{FF2B5EF4-FFF2-40B4-BE49-F238E27FC236}">
                  <a16:creationId xmlns:a16="http://schemas.microsoft.com/office/drawing/2014/main" id="{D158A14A-147E-4130-A5E2-38FD84B181AF}"/>
                </a:ext>
              </a:extLst>
            </p:cNvPr>
            <p:cNvSpPr/>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5" name="Freeform: Shape 14">
              <a:extLst>
                <a:ext uri="{FF2B5EF4-FFF2-40B4-BE49-F238E27FC236}">
                  <a16:creationId xmlns:a16="http://schemas.microsoft.com/office/drawing/2014/main" id="{75B8B1EB-5E2B-472C-AE60-2EC5961F16F9}"/>
                </a:ext>
              </a:extLst>
            </p:cNvPr>
            <p:cNvSpPr/>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 name="Freeform: Shape 15">
              <a:extLst>
                <a:ext uri="{FF2B5EF4-FFF2-40B4-BE49-F238E27FC236}">
                  <a16:creationId xmlns:a16="http://schemas.microsoft.com/office/drawing/2014/main" id="{B4F5BD77-58D7-4B61-A666-1B4139A63A28}"/>
                </a:ext>
              </a:extLst>
            </p:cNvPr>
            <p:cNvSpPr/>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7" name="Freeform: Shape 16">
              <a:extLst>
                <a:ext uri="{FF2B5EF4-FFF2-40B4-BE49-F238E27FC236}">
                  <a16:creationId xmlns:a16="http://schemas.microsoft.com/office/drawing/2014/main" id="{F5CBEC6B-EDB6-40B8-8771-E5AF41B8D698}"/>
                </a:ext>
              </a:extLst>
            </p:cNvPr>
            <p:cNvSpPr/>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91BD0EE8-AA47-4044-9251-9F5A4B820120}"/>
                </a:ext>
              </a:extLst>
            </p:cNvPr>
            <p:cNvSpPr/>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19" name="Graphic 157">
            <a:extLst>
              <a:ext uri="{FF2B5EF4-FFF2-40B4-BE49-F238E27FC236}">
                <a16:creationId xmlns:a16="http://schemas.microsoft.com/office/drawing/2014/main" id="{C3279E8D-2BAA-4CB1-834B-09FADD54DE56}"/>
              </a:ext>
            </a:extLst>
          </p:cNvPr>
          <p:cNvGrpSpPr/>
          <p:nvPr/>
        </p:nvGrpSpPr>
        <p:grpSpPr>
          <a:xfrm>
            <a:off x="8610600" y="3276600"/>
            <a:ext cx="3529260" cy="3581399"/>
            <a:chOff x="4114800" y="1423987"/>
            <a:chExt cx="3961542" cy="4007547"/>
          </a:xfrm>
          <a:noFill/>
        </p:grpSpPr>
        <p:sp>
          <p:nvSpPr>
            <p:cNvPr id="20" name="Freeform: Shape 19">
              <a:extLst>
                <a:ext uri="{FF2B5EF4-FFF2-40B4-BE49-F238E27FC236}">
                  <a16:creationId xmlns:a16="http://schemas.microsoft.com/office/drawing/2014/main" id="{3456F18E-4F61-486D-9CD6-65B30372C534}"/>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318DDF45-08F0-46B6-A0B7-133735C94F47}"/>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B9D0CC0F-710D-43F4-BC86-763767420133}"/>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6FB36AB6-CB81-495A-8A33-C0BCE67D6F23}"/>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1993F7E6-ABF6-482D-BEA5-B4E607DDB433}"/>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DCA0B097-C21A-40B4-95E4-2FFA9697F824}"/>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 name="Freeform: Shape 25">
              <a:extLst>
                <a:ext uri="{FF2B5EF4-FFF2-40B4-BE49-F238E27FC236}">
                  <a16:creationId xmlns:a16="http://schemas.microsoft.com/office/drawing/2014/main" id="{AB2AF0F5-7EAA-4BAB-8DE2-D84E124170FA}"/>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en-US" sz="900" kern="1200" cap="all" spc="200" smtClean="0">
                <a:solidFill>
                  <a:schemeClr val="accent1"/>
                </a:solidFill>
                <a:latin typeface="+mn-lt"/>
                <a:ea typeface="+mn-ea"/>
                <a:cs typeface="Segoe UI Semilight" panose="020B0402040204020203" pitchFamily="34" charset="0"/>
              </a:defRPr>
            </a:lvl1pPr>
          </a:lstStyle>
          <a:p>
            <a:fld id="{0DAF61AA-5A98-4049-A93E-477E5505141A}" type="datetimeFigureOut">
              <a:rPr lang="en-US" smtClean="0"/>
              <a:pPr/>
              <a:t>10/20/2021</a:t>
            </a:fld>
            <a:endParaRPr lang="en-US" dirty="0"/>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n-US" sz="900" kern="1200" cap="all" spc="200" dirty="0">
                <a:solidFill>
                  <a:schemeClr val="accent1"/>
                </a:solidFill>
                <a:latin typeface="+mn-lt"/>
                <a:ea typeface="+mn-ea"/>
                <a:cs typeface="Segoe UI Semilight" panose="020B0402040204020203" pitchFamily="34" charset="0"/>
              </a:defRPr>
            </a:lvl1pPr>
          </a:lstStyle>
          <a:p>
            <a:endParaRPr lang="en-US"/>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9906000" y="6356350"/>
            <a:ext cx="1447800" cy="365125"/>
          </a:xfrm>
          <a:prstGeom prst="rect">
            <a:avLst/>
          </a:prstGeom>
        </p:spPr>
        <p:txBody>
          <a:bodyPr vert="horz" lIns="91440" tIns="45720" rIns="91440" bIns="45720" rtlCol="0" anchor="ctr"/>
          <a:lstStyle>
            <a:lvl1pPr algn="r">
              <a:defRPr lang="en-US" sz="900" kern="1200" cap="all" spc="200" smtClean="0">
                <a:solidFill>
                  <a:schemeClr val="accent1"/>
                </a:solidFill>
                <a:latin typeface="+mn-lt"/>
                <a:ea typeface="+mn-ea"/>
                <a:cs typeface="Segoe UI Semilight" panose="020B0402040204020203"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1077274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5"/>
        </a:buClr>
        <a:buFont typeface="Avenir Next LT Pro" panose="020B05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 name="Rectangle 10">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3" name="Top Left">
            <a:extLst>
              <a:ext uri="{FF2B5EF4-FFF2-40B4-BE49-F238E27FC236}">
                <a16:creationId xmlns:a16="http://schemas.microsoft.com/office/drawing/2014/main" id="{F99A87B6-0764-47AD-BF24-B54A16F9445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14" name="Freeform: Shape 13">
              <a:extLst>
                <a:ext uri="{FF2B5EF4-FFF2-40B4-BE49-F238E27FC236}">
                  <a16:creationId xmlns:a16="http://schemas.microsoft.com/office/drawing/2014/main" id="{C50E14B7-3770-407C-A359-030533E14B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5" name="Freeform: Shape 14">
              <a:extLst>
                <a:ext uri="{FF2B5EF4-FFF2-40B4-BE49-F238E27FC236}">
                  <a16:creationId xmlns:a16="http://schemas.microsoft.com/office/drawing/2014/main" id="{4F5BFEC0-D7AC-4F30-9697-1A7804BE7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16" name="Freeform: Shape 15">
              <a:extLst>
                <a:ext uri="{FF2B5EF4-FFF2-40B4-BE49-F238E27FC236}">
                  <a16:creationId xmlns:a16="http://schemas.microsoft.com/office/drawing/2014/main" id="{1D47A7E9-69C2-466A-8E0A-1E82502C74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17" name="Freeform: Shape 16">
              <a:extLst>
                <a:ext uri="{FF2B5EF4-FFF2-40B4-BE49-F238E27FC236}">
                  <a16:creationId xmlns:a16="http://schemas.microsoft.com/office/drawing/2014/main" id="{37B64B2C-0074-40A5-AD7B-10234F3673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B4EAC4AF-90F7-4D5B-9D52-8B5CC855B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FC772208-699E-460A-B31E-D49D3EFE3E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899AB563-7EE7-4EB1-A6C7-E885E47748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2A4ABF96-0400-4F13-B053-5AB9AB2902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
        <p:nvSpPr>
          <p:cNvPr id="2" name="Title"/>
          <p:cNvSpPr>
            <a:spLocks noGrp="1"/>
          </p:cNvSpPr>
          <p:nvPr>
            <p:ph type="ctrTitle"/>
          </p:nvPr>
        </p:nvSpPr>
        <p:spPr>
          <a:xfrm>
            <a:off x="578190" y="744909"/>
            <a:ext cx="5225910" cy="3155419"/>
          </a:xfrm>
        </p:spPr>
        <p:txBody>
          <a:bodyPr anchor="b">
            <a:normAutofit/>
          </a:bodyPr>
          <a:lstStyle/>
          <a:p>
            <a:pPr algn="l"/>
            <a:r>
              <a:rPr lang="en-US" sz="5000" dirty="0"/>
              <a:t>All About </a:t>
            </a:r>
            <a:br>
              <a:rPr lang="en-US" sz="5000" dirty="0"/>
            </a:br>
            <a:r>
              <a:rPr lang="en-US" sz="5000" i="1" dirty="0"/>
              <a:t>State-Issued </a:t>
            </a:r>
            <a:br>
              <a:rPr lang="en-US" sz="5000" dirty="0"/>
            </a:br>
            <a:r>
              <a:rPr lang="en-US" sz="5000" dirty="0"/>
              <a:t>Hull ID Numbers</a:t>
            </a:r>
          </a:p>
        </p:txBody>
      </p:sp>
      <p:pic>
        <p:nvPicPr>
          <p:cNvPr id="3" name="Picture 2">
            <a:extLst>
              <a:ext uri="{FF2B5EF4-FFF2-40B4-BE49-F238E27FC236}">
                <a16:creationId xmlns:a16="http://schemas.microsoft.com/office/drawing/2014/main" id="{767AEFAE-B226-4BAA-B392-FD5A5FAC0F69}"/>
              </a:ext>
            </a:extLst>
          </p:cNvPr>
          <p:cNvPicPr>
            <a:picLocks noChangeAspect="1"/>
          </p:cNvPicPr>
          <p:nvPr/>
        </p:nvPicPr>
        <p:blipFill rotWithShape="1">
          <a:blip r:embed="rId2"/>
          <a:srcRect l="21202" r="33628" b="-4"/>
          <a:stretch/>
        </p:blipFill>
        <p:spPr>
          <a:xfrm>
            <a:off x="5996628" y="10"/>
            <a:ext cx="6195372" cy="6857990"/>
          </a:xfrm>
          <a:prstGeom prst="rect">
            <a:avLst/>
          </a:prstGeom>
        </p:spPr>
      </p:pic>
      <p:grpSp>
        <p:nvGrpSpPr>
          <p:cNvPr id="23" name="Cross">
            <a:extLst>
              <a:ext uri="{FF2B5EF4-FFF2-40B4-BE49-F238E27FC236}">
                <a16:creationId xmlns:a16="http://schemas.microsoft.com/office/drawing/2014/main" id="{5C0E6139-8A19-4905-87E2-E547D7B7F1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937192" y="3369564"/>
            <a:ext cx="118872" cy="118872"/>
            <a:chOff x="1175347" y="3733800"/>
            <a:chExt cx="118872" cy="118872"/>
          </a:xfrm>
        </p:grpSpPr>
        <p:cxnSp>
          <p:nvCxnSpPr>
            <p:cNvPr id="24" name="Straight Connector 23">
              <a:extLst>
                <a:ext uri="{FF2B5EF4-FFF2-40B4-BE49-F238E27FC236}">
                  <a16:creationId xmlns:a16="http://schemas.microsoft.com/office/drawing/2014/main" id="{BC05FFBD-B86A-4BD3-A147-FA95CE03CF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25" name="Straight Connector 24">
              <a:extLst>
                <a:ext uri="{FF2B5EF4-FFF2-40B4-BE49-F238E27FC236}">
                  <a16:creationId xmlns:a16="http://schemas.microsoft.com/office/drawing/2014/main" id="{EB69F8B1-78FB-4562-8A0D-8D29636755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grpSp>
        <p:nvGrpSpPr>
          <p:cNvPr id="27" name="Bottom Right">
            <a:extLst>
              <a:ext uri="{FF2B5EF4-FFF2-40B4-BE49-F238E27FC236}">
                <a16:creationId xmlns:a16="http://schemas.microsoft.com/office/drawing/2014/main" id="{EE8A2E90-75F0-4F59-AE03-FE737F410E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28" name="Graphic 157">
              <a:extLst>
                <a:ext uri="{FF2B5EF4-FFF2-40B4-BE49-F238E27FC236}">
                  <a16:creationId xmlns:a16="http://schemas.microsoft.com/office/drawing/2014/main" id="{291613E8-1172-4437-97E9-F15A295649C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9"/>
              <a:chOff x="4114800" y="1423987"/>
              <a:chExt cx="3961542" cy="4007547"/>
            </a:xfrm>
            <a:noFill/>
          </p:grpSpPr>
          <p:sp>
            <p:nvSpPr>
              <p:cNvPr id="30" name="Freeform: Shape 29">
                <a:extLst>
                  <a:ext uri="{FF2B5EF4-FFF2-40B4-BE49-F238E27FC236}">
                    <a16:creationId xmlns:a16="http://schemas.microsoft.com/office/drawing/2014/main" id="{CE1404A3-DA0A-451F-80F9-341A400102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6D9F30DE-11BA-476B-B25D-CED39DBB6A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253755C4-9D54-4D38-856A-7D1D31BC46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F2D176F7-5471-4C65-B496-F05544AF3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4" name="Freeform: Shape 33">
                <a:extLst>
                  <a:ext uri="{FF2B5EF4-FFF2-40B4-BE49-F238E27FC236}">
                    <a16:creationId xmlns:a16="http://schemas.microsoft.com/office/drawing/2014/main" id="{E3541E62-142A-4078-8B35-723AF8B137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 name="Freeform: Shape 34">
                <a:extLst>
                  <a:ext uri="{FF2B5EF4-FFF2-40B4-BE49-F238E27FC236}">
                    <a16:creationId xmlns:a16="http://schemas.microsoft.com/office/drawing/2014/main" id="{B2037584-8C21-4B8F-9EC5-5F978F32ED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6" name="Freeform: Shape 35">
                <a:extLst>
                  <a:ext uri="{FF2B5EF4-FFF2-40B4-BE49-F238E27FC236}">
                    <a16:creationId xmlns:a16="http://schemas.microsoft.com/office/drawing/2014/main" id="{318287BF-F368-4F91-A36C-A729B478EF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29" name="Freeform: Shape 28">
              <a:extLst>
                <a:ext uri="{FF2B5EF4-FFF2-40B4-BE49-F238E27FC236}">
                  <a16:creationId xmlns:a16="http://schemas.microsoft.com/office/drawing/2014/main" id="{A54A80ED-1507-4424-AE0D-E8B52DAC01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026" name="Picture 2" descr="hin decoder and boat histor report">
            <a:extLst>
              <a:ext uri="{FF2B5EF4-FFF2-40B4-BE49-F238E27FC236}">
                <a16:creationId xmlns:a16="http://schemas.microsoft.com/office/drawing/2014/main" id="{94EBDEDE-BC09-45C3-BDFD-1B9F6D2FB7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796" y="5213089"/>
            <a:ext cx="4452604" cy="1172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4196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2" name="Rectangle 11">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4" name="Top left">
            <a:extLst>
              <a:ext uri="{FF2B5EF4-FFF2-40B4-BE49-F238E27FC236}">
                <a16:creationId xmlns:a16="http://schemas.microsoft.com/office/drawing/2014/main" id="{F73EC8D8-C118-4A24-B3A2-F22636F209B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25" y="-1543"/>
            <a:ext cx="2198951" cy="3349518"/>
            <a:chOff x="10849" y="-3086"/>
            <a:chExt cx="2198951" cy="3349518"/>
          </a:xfrm>
        </p:grpSpPr>
        <p:sp>
          <p:nvSpPr>
            <p:cNvPr id="15" name="Freeform: Shape 14">
              <a:extLst>
                <a:ext uri="{FF2B5EF4-FFF2-40B4-BE49-F238E27FC236}">
                  <a16:creationId xmlns:a16="http://schemas.microsoft.com/office/drawing/2014/main" id="{33A839E4-FE02-4C32-B9F7-07884043E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6" name="Freeform: Shape 15">
              <a:extLst>
                <a:ext uri="{FF2B5EF4-FFF2-40B4-BE49-F238E27FC236}">
                  <a16:creationId xmlns:a16="http://schemas.microsoft.com/office/drawing/2014/main" id="{9C10340A-FCF2-4B86-A53A-4AC07E6CFB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 name="Freeform: Shape 16">
              <a:extLst>
                <a:ext uri="{FF2B5EF4-FFF2-40B4-BE49-F238E27FC236}">
                  <a16:creationId xmlns:a16="http://schemas.microsoft.com/office/drawing/2014/main" id="{2E85F37B-D9B1-4701-B54A-A91E836FA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8" name="Freeform: Shape 17">
              <a:extLst>
                <a:ext uri="{FF2B5EF4-FFF2-40B4-BE49-F238E27FC236}">
                  <a16:creationId xmlns:a16="http://schemas.microsoft.com/office/drawing/2014/main" id="{227C5295-7462-4E42-B19A-682465F9F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9" name="Freeform: Shape 18">
              <a:extLst>
                <a:ext uri="{FF2B5EF4-FFF2-40B4-BE49-F238E27FC236}">
                  <a16:creationId xmlns:a16="http://schemas.microsoft.com/office/drawing/2014/main" id="{712C31CF-3625-4E9F-99FC-C7AA5BBA88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 name="Freeform: Shape 19">
              <a:extLst>
                <a:ext uri="{FF2B5EF4-FFF2-40B4-BE49-F238E27FC236}">
                  <a16:creationId xmlns:a16="http://schemas.microsoft.com/office/drawing/2014/main" id="{36EDCF2F-2C4B-4D4B-964F-F640BCDCE8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1" name="Freeform: Shape 20">
              <a:extLst>
                <a:ext uri="{FF2B5EF4-FFF2-40B4-BE49-F238E27FC236}">
                  <a16:creationId xmlns:a16="http://schemas.microsoft.com/office/drawing/2014/main" id="{21B0354D-2FFC-40F9-91E5-A83DDD770D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2" name="Freeform: Shape 21">
              <a:extLst>
                <a:ext uri="{FF2B5EF4-FFF2-40B4-BE49-F238E27FC236}">
                  <a16:creationId xmlns:a16="http://schemas.microsoft.com/office/drawing/2014/main" id="{E4F4CED2-0CA8-4824-93F0-00BE4C7D1A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2" name="Title"/>
          <p:cNvSpPr>
            <a:spLocks noGrp="1"/>
          </p:cNvSpPr>
          <p:nvPr>
            <p:ph type="ctrTitle"/>
          </p:nvPr>
        </p:nvSpPr>
        <p:spPr>
          <a:xfrm>
            <a:off x="1198182" y="559813"/>
            <a:ext cx="3980254" cy="5577934"/>
          </a:xfrm>
        </p:spPr>
        <p:txBody>
          <a:bodyPr>
            <a:normAutofit/>
          </a:bodyPr>
          <a:lstStyle/>
          <a:p>
            <a:r>
              <a:rPr lang="en-US" dirty="0"/>
              <a:t>What is a State Assigned HIN?</a:t>
            </a:r>
          </a:p>
        </p:txBody>
      </p:sp>
      <p:grpSp>
        <p:nvGrpSpPr>
          <p:cNvPr id="24" name="Bottom Right">
            <a:extLst>
              <a:ext uri="{FF2B5EF4-FFF2-40B4-BE49-F238E27FC236}">
                <a16:creationId xmlns:a16="http://schemas.microsoft.com/office/drawing/2014/main" id="{3BA0B410-FA41-4CD6-A923-146E029BBB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74976" y="3278144"/>
            <a:ext cx="4211600" cy="3581399"/>
            <a:chOff x="7980400" y="3276601"/>
            <a:chExt cx="4211600" cy="3581399"/>
          </a:xfrm>
        </p:grpSpPr>
        <p:grpSp>
          <p:nvGrpSpPr>
            <p:cNvPr id="25" name="Graphic 157">
              <a:extLst>
                <a:ext uri="{FF2B5EF4-FFF2-40B4-BE49-F238E27FC236}">
                  <a16:creationId xmlns:a16="http://schemas.microsoft.com/office/drawing/2014/main" id="{2448B270-CA89-4A7C-8CFC-8237ED03AE1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7"/>
              <a:chOff x="4114800" y="1423987"/>
              <a:chExt cx="3961542" cy="4007547"/>
            </a:xfrm>
            <a:noFill/>
          </p:grpSpPr>
          <p:sp>
            <p:nvSpPr>
              <p:cNvPr id="27" name="Freeform: Shape 26">
                <a:extLst>
                  <a:ext uri="{FF2B5EF4-FFF2-40B4-BE49-F238E27FC236}">
                    <a16:creationId xmlns:a16="http://schemas.microsoft.com/office/drawing/2014/main" id="{BD2ED6FF-1F6E-4BF0-BFFF-5CB8D36F14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8" name="Freeform: Shape 27">
                <a:extLst>
                  <a:ext uri="{FF2B5EF4-FFF2-40B4-BE49-F238E27FC236}">
                    <a16:creationId xmlns:a16="http://schemas.microsoft.com/office/drawing/2014/main" id="{2F2CCA35-C35D-416B-A083-A167138A57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9" name="Freeform: Shape 28">
                <a:extLst>
                  <a:ext uri="{FF2B5EF4-FFF2-40B4-BE49-F238E27FC236}">
                    <a16:creationId xmlns:a16="http://schemas.microsoft.com/office/drawing/2014/main" id="{70FAEE04-D524-4356-8CFE-091D44ED18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 name="Freeform: Shape 29">
                <a:extLst>
                  <a:ext uri="{FF2B5EF4-FFF2-40B4-BE49-F238E27FC236}">
                    <a16:creationId xmlns:a16="http://schemas.microsoft.com/office/drawing/2014/main" id="{5F641E2E-FB37-449C-96DA-945907C759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 name="Freeform: Shape 30">
                <a:extLst>
                  <a:ext uri="{FF2B5EF4-FFF2-40B4-BE49-F238E27FC236}">
                    <a16:creationId xmlns:a16="http://schemas.microsoft.com/office/drawing/2014/main" id="{283CE73A-E65A-44EA-9C23-C6F2137AFB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2" name="Freeform: Shape 31">
                <a:extLst>
                  <a:ext uri="{FF2B5EF4-FFF2-40B4-BE49-F238E27FC236}">
                    <a16:creationId xmlns:a16="http://schemas.microsoft.com/office/drawing/2014/main" id="{41745A30-6979-4D1D-A629-E7C0C6A535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3" name="Freeform: Shape 32">
                <a:extLst>
                  <a:ext uri="{FF2B5EF4-FFF2-40B4-BE49-F238E27FC236}">
                    <a16:creationId xmlns:a16="http://schemas.microsoft.com/office/drawing/2014/main" id="{E70C366B-087F-442D-AC20-1319F97A95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26" name="Freeform: Shape 25">
              <a:extLst>
                <a:ext uri="{FF2B5EF4-FFF2-40B4-BE49-F238E27FC236}">
                  <a16:creationId xmlns:a16="http://schemas.microsoft.com/office/drawing/2014/main" id="{1D2F7A6B-9CB6-4AC5-B906-664FC95A17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aphicFrame>
        <p:nvGraphicFramePr>
          <p:cNvPr id="6" name="Content Placeholder">
            <a:extLst>
              <a:ext uri="{FF2B5EF4-FFF2-40B4-BE49-F238E27FC236}">
                <a16:creationId xmlns:a16="http://schemas.microsoft.com/office/drawing/2014/main" id="{880AF690-B177-454A-A614-18B20782ECC6}"/>
              </a:ext>
            </a:extLst>
          </p:cNvPr>
          <p:cNvGraphicFramePr>
            <a:graphicFrameLocks noGrp="1"/>
          </p:cNvGraphicFramePr>
          <p:nvPr>
            <p:ph idx="1"/>
            <p:extLst>
              <p:ext uri="{D42A27DB-BD31-4B8C-83A1-F6EECF244321}">
                <p14:modId xmlns:p14="http://schemas.microsoft.com/office/powerpoint/2010/main" val="448426661"/>
              </p:ext>
            </p:extLst>
          </p:nvPr>
        </p:nvGraphicFramePr>
        <p:xfrm>
          <a:off x="5408988" y="341165"/>
          <a:ext cx="6173409" cy="58434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hin decoder and boat histor report">
            <a:extLst>
              <a:ext uri="{FF2B5EF4-FFF2-40B4-BE49-F238E27FC236}">
                <a16:creationId xmlns:a16="http://schemas.microsoft.com/office/drawing/2014/main" id="{4E838F09-951C-4613-978B-9F60746219D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3833" y="5471167"/>
            <a:ext cx="3977986" cy="1047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2976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2" name="Rectangle 11">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4" name="Top left">
            <a:extLst>
              <a:ext uri="{FF2B5EF4-FFF2-40B4-BE49-F238E27FC236}">
                <a16:creationId xmlns:a16="http://schemas.microsoft.com/office/drawing/2014/main" id="{F73EC8D8-C118-4A24-B3A2-F22636F209B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25" y="-1543"/>
            <a:ext cx="2198951" cy="3349518"/>
            <a:chOff x="10849" y="-3086"/>
            <a:chExt cx="2198951" cy="3349518"/>
          </a:xfrm>
        </p:grpSpPr>
        <p:sp>
          <p:nvSpPr>
            <p:cNvPr id="15" name="Freeform: Shape 14">
              <a:extLst>
                <a:ext uri="{FF2B5EF4-FFF2-40B4-BE49-F238E27FC236}">
                  <a16:creationId xmlns:a16="http://schemas.microsoft.com/office/drawing/2014/main" id="{33A839E4-FE02-4C32-B9F7-07884043E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6" name="Freeform: Shape 15">
              <a:extLst>
                <a:ext uri="{FF2B5EF4-FFF2-40B4-BE49-F238E27FC236}">
                  <a16:creationId xmlns:a16="http://schemas.microsoft.com/office/drawing/2014/main" id="{9C10340A-FCF2-4B86-A53A-4AC07E6CFB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 name="Freeform: Shape 16">
              <a:extLst>
                <a:ext uri="{FF2B5EF4-FFF2-40B4-BE49-F238E27FC236}">
                  <a16:creationId xmlns:a16="http://schemas.microsoft.com/office/drawing/2014/main" id="{2E85F37B-D9B1-4701-B54A-A91E836FA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8" name="Freeform: Shape 17">
              <a:extLst>
                <a:ext uri="{FF2B5EF4-FFF2-40B4-BE49-F238E27FC236}">
                  <a16:creationId xmlns:a16="http://schemas.microsoft.com/office/drawing/2014/main" id="{227C5295-7462-4E42-B19A-682465F9F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9" name="Freeform: Shape 18">
              <a:extLst>
                <a:ext uri="{FF2B5EF4-FFF2-40B4-BE49-F238E27FC236}">
                  <a16:creationId xmlns:a16="http://schemas.microsoft.com/office/drawing/2014/main" id="{712C31CF-3625-4E9F-99FC-C7AA5BBA88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 name="Freeform: Shape 19">
              <a:extLst>
                <a:ext uri="{FF2B5EF4-FFF2-40B4-BE49-F238E27FC236}">
                  <a16:creationId xmlns:a16="http://schemas.microsoft.com/office/drawing/2014/main" id="{36EDCF2F-2C4B-4D4B-964F-F640BCDCE8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1" name="Freeform: Shape 20">
              <a:extLst>
                <a:ext uri="{FF2B5EF4-FFF2-40B4-BE49-F238E27FC236}">
                  <a16:creationId xmlns:a16="http://schemas.microsoft.com/office/drawing/2014/main" id="{21B0354D-2FFC-40F9-91E5-A83DDD770D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2" name="Freeform: Shape 21">
              <a:extLst>
                <a:ext uri="{FF2B5EF4-FFF2-40B4-BE49-F238E27FC236}">
                  <a16:creationId xmlns:a16="http://schemas.microsoft.com/office/drawing/2014/main" id="{E4F4CED2-0CA8-4824-93F0-00BE4C7D1A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2" name="Title"/>
          <p:cNvSpPr>
            <a:spLocks noGrp="1"/>
          </p:cNvSpPr>
          <p:nvPr>
            <p:ph type="ctrTitle"/>
          </p:nvPr>
        </p:nvSpPr>
        <p:spPr>
          <a:xfrm>
            <a:off x="1198182" y="559813"/>
            <a:ext cx="3980254" cy="5577934"/>
          </a:xfrm>
        </p:spPr>
        <p:txBody>
          <a:bodyPr>
            <a:normAutofit/>
          </a:bodyPr>
          <a:lstStyle/>
          <a:p>
            <a:r>
              <a:rPr lang="en-US" dirty="0"/>
              <a:t>Imported Boats and their HIN</a:t>
            </a:r>
          </a:p>
        </p:txBody>
      </p:sp>
      <p:grpSp>
        <p:nvGrpSpPr>
          <p:cNvPr id="24" name="Bottom Right">
            <a:extLst>
              <a:ext uri="{FF2B5EF4-FFF2-40B4-BE49-F238E27FC236}">
                <a16:creationId xmlns:a16="http://schemas.microsoft.com/office/drawing/2014/main" id="{3BA0B410-FA41-4CD6-A923-146E029BBB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74976" y="3278144"/>
            <a:ext cx="4211600" cy="3581399"/>
            <a:chOff x="7980400" y="3276601"/>
            <a:chExt cx="4211600" cy="3581399"/>
          </a:xfrm>
        </p:grpSpPr>
        <p:grpSp>
          <p:nvGrpSpPr>
            <p:cNvPr id="25" name="Graphic 157">
              <a:extLst>
                <a:ext uri="{FF2B5EF4-FFF2-40B4-BE49-F238E27FC236}">
                  <a16:creationId xmlns:a16="http://schemas.microsoft.com/office/drawing/2014/main" id="{2448B270-CA89-4A7C-8CFC-8237ED03AE1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7"/>
              <a:chOff x="4114800" y="1423987"/>
              <a:chExt cx="3961542" cy="4007547"/>
            </a:xfrm>
            <a:noFill/>
          </p:grpSpPr>
          <p:sp>
            <p:nvSpPr>
              <p:cNvPr id="27" name="Freeform: Shape 26">
                <a:extLst>
                  <a:ext uri="{FF2B5EF4-FFF2-40B4-BE49-F238E27FC236}">
                    <a16:creationId xmlns:a16="http://schemas.microsoft.com/office/drawing/2014/main" id="{BD2ED6FF-1F6E-4BF0-BFFF-5CB8D36F14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8" name="Freeform: Shape 27">
                <a:extLst>
                  <a:ext uri="{FF2B5EF4-FFF2-40B4-BE49-F238E27FC236}">
                    <a16:creationId xmlns:a16="http://schemas.microsoft.com/office/drawing/2014/main" id="{2F2CCA35-C35D-416B-A083-A167138A57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9" name="Freeform: Shape 28">
                <a:extLst>
                  <a:ext uri="{FF2B5EF4-FFF2-40B4-BE49-F238E27FC236}">
                    <a16:creationId xmlns:a16="http://schemas.microsoft.com/office/drawing/2014/main" id="{70FAEE04-D524-4356-8CFE-091D44ED18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 name="Freeform: Shape 29">
                <a:extLst>
                  <a:ext uri="{FF2B5EF4-FFF2-40B4-BE49-F238E27FC236}">
                    <a16:creationId xmlns:a16="http://schemas.microsoft.com/office/drawing/2014/main" id="{5F641E2E-FB37-449C-96DA-945907C759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 name="Freeform: Shape 30">
                <a:extLst>
                  <a:ext uri="{FF2B5EF4-FFF2-40B4-BE49-F238E27FC236}">
                    <a16:creationId xmlns:a16="http://schemas.microsoft.com/office/drawing/2014/main" id="{283CE73A-E65A-44EA-9C23-C6F2137AFB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2" name="Freeform: Shape 31">
                <a:extLst>
                  <a:ext uri="{FF2B5EF4-FFF2-40B4-BE49-F238E27FC236}">
                    <a16:creationId xmlns:a16="http://schemas.microsoft.com/office/drawing/2014/main" id="{41745A30-6979-4D1D-A629-E7C0C6A535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3" name="Freeform: Shape 32">
                <a:extLst>
                  <a:ext uri="{FF2B5EF4-FFF2-40B4-BE49-F238E27FC236}">
                    <a16:creationId xmlns:a16="http://schemas.microsoft.com/office/drawing/2014/main" id="{E70C366B-087F-442D-AC20-1319F97A95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26" name="Freeform: Shape 25">
              <a:extLst>
                <a:ext uri="{FF2B5EF4-FFF2-40B4-BE49-F238E27FC236}">
                  <a16:creationId xmlns:a16="http://schemas.microsoft.com/office/drawing/2014/main" id="{1D2F7A6B-9CB6-4AC5-B906-664FC95A17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aphicFrame>
        <p:nvGraphicFramePr>
          <p:cNvPr id="6" name="Content Placeholder">
            <a:extLst>
              <a:ext uri="{FF2B5EF4-FFF2-40B4-BE49-F238E27FC236}">
                <a16:creationId xmlns:a16="http://schemas.microsoft.com/office/drawing/2014/main" id="{9EAA6102-E914-4C3A-B1F4-041BE566CAD3}"/>
              </a:ext>
            </a:extLst>
          </p:cNvPr>
          <p:cNvGraphicFramePr>
            <a:graphicFrameLocks noGrp="1"/>
          </p:cNvGraphicFramePr>
          <p:nvPr>
            <p:ph idx="1"/>
            <p:extLst>
              <p:ext uri="{D42A27DB-BD31-4B8C-83A1-F6EECF244321}">
                <p14:modId xmlns:p14="http://schemas.microsoft.com/office/powerpoint/2010/main" val="3105757482"/>
              </p:ext>
            </p:extLst>
          </p:nvPr>
        </p:nvGraphicFramePr>
        <p:xfrm>
          <a:off x="5408988" y="341165"/>
          <a:ext cx="6173409" cy="58434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74" name="Picture 2" descr="hin decoder and boat histor report">
            <a:extLst>
              <a:ext uri="{FF2B5EF4-FFF2-40B4-BE49-F238E27FC236}">
                <a16:creationId xmlns:a16="http://schemas.microsoft.com/office/drawing/2014/main" id="{0BA8364D-991A-457A-8458-5175F07889B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6973" y="5419361"/>
            <a:ext cx="4855441" cy="1278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8782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2" name="Rectangle 11">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 name="Rectangle 13">
            <a:extLst>
              <a:ext uri="{FF2B5EF4-FFF2-40B4-BE49-F238E27FC236}">
                <a16:creationId xmlns:a16="http://schemas.microsoft.com/office/drawing/2014/main" id="{16E12301-1C96-4D15-9838-D5B894B22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ntique cash register keys">
            <a:extLst>
              <a:ext uri="{FF2B5EF4-FFF2-40B4-BE49-F238E27FC236}">
                <a16:creationId xmlns:a16="http://schemas.microsoft.com/office/drawing/2014/main" id="{2A2F46F2-F437-405D-8F0A-ECC0ECBCB2FE}"/>
              </a:ext>
            </a:extLst>
          </p:cNvPr>
          <p:cNvPicPr>
            <a:picLocks noChangeAspect="1"/>
          </p:cNvPicPr>
          <p:nvPr/>
        </p:nvPicPr>
        <p:blipFill rotWithShape="1">
          <a:blip r:embed="rId2">
            <a:alphaModFix amt="60000"/>
          </a:blip>
          <a:srcRect t="7218" r="6" b="8202"/>
          <a:stretch/>
        </p:blipFill>
        <p:spPr>
          <a:xfrm>
            <a:off x="20" y="10"/>
            <a:ext cx="12188932" cy="6856614"/>
          </a:xfrm>
          <a:prstGeom prst="rect">
            <a:avLst/>
          </a:prstGeom>
        </p:spPr>
      </p:pic>
      <p:grpSp>
        <p:nvGrpSpPr>
          <p:cNvPr id="16" name="Top Left">
            <a:extLst>
              <a:ext uri="{FF2B5EF4-FFF2-40B4-BE49-F238E27FC236}">
                <a16:creationId xmlns:a16="http://schemas.microsoft.com/office/drawing/2014/main" id="{D7A5FD75-4B35-4162-9304-5694912558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7" name="Freeform: Shape 16">
              <a:extLst>
                <a:ext uri="{FF2B5EF4-FFF2-40B4-BE49-F238E27FC236}">
                  <a16:creationId xmlns:a16="http://schemas.microsoft.com/office/drawing/2014/main" id="{A5107DF9-40C8-458E-82E1-523137E7A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35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5BD83295-4F37-4B80-AF77-1798FB80C5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35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65888C74-4F56-4347-8944-E676A3C89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35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A69429CD-28C1-4DC7-84AD-4421A0AC8E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3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762D63CF-41E9-4561-A945-E199ABE75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3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0C95C339-F16B-492F-903D-A6855F56E1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3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E85BC65A-0C9A-45A6-B18B-5E020CE983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35000"/>
                </a:schemeClr>
              </a:solidFill>
              <a:prstDash val="lgDash"/>
              <a:round/>
            </a:ln>
          </p:spPr>
          <p:txBody>
            <a:bodyPr rtlCol="0" anchor="ctr"/>
            <a:lstStyle/>
            <a:p>
              <a:endParaRPr lang="en-US" dirty="0"/>
            </a:p>
          </p:txBody>
        </p:sp>
      </p:grpSp>
      <p:sp>
        <p:nvSpPr>
          <p:cNvPr id="2" name="Title"/>
          <p:cNvSpPr>
            <a:spLocks noGrp="1"/>
          </p:cNvSpPr>
          <p:nvPr>
            <p:ph type="ctrTitle"/>
          </p:nvPr>
        </p:nvSpPr>
        <p:spPr>
          <a:xfrm>
            <a:off x="1198181" y="726066"/>
            <a:ext cx="4795282" cy="5018227"/>
          </a:xfrm>
        </p:spPr>
        <p:txBody>
          <a:bodyPr anchor="ctr">
            <a:normAutofit/>
          </a:bodyPr>
          <a:lstStyle/>
          <a:p>
            <a:r>
              <a:rPr lang="en-US">
                <a:solidFill>
                  <a:srgbClr val="FFFFFF"/>
                </a:solidFill>
              </a:rPr>
              <a:t>Are There other cases for State Issued HINs</a:t>
            </a:r>
          </a:p>
        </p:txBody>
      </p:sp>
      <p:grpSp>
        <p:nvGrpSpPr>
          <p:cNvPr id="25" name="Bottom Right">
            <a:extLst>
              <a:ext uri="{FF2B5EF4-FFF2-40B4-BE49-F238E27FC236}">
                <a16:creationId xmlns:a16="http://schemas.microsoft.com/office/drawing/2014/main" id="{34676384-D846-461C-B8F3-BDB849B4A4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26" name="Graphic 157">
              <a:extLst>
                <a:ext uri="{FF2B5EF4-FFF2-40B4-BE49-F238E27FC236}">
                  <a16:creationId xmlns:a16="http://schemas.microsoft.com/office/drawing/2014/main" id="{50480E57-05E0-42B6-8693-191B4E9CF5F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9"/>
              <a:chOff x="4114800" y="1423987"/>
              <a:chExt cx="3961542" cy="4007547"/>
            </a:xfrm>
            <a:noFill/>
          </p:grpSpPr>
          <p:sp>
            <p:nvSpPr>
              <p:cNvPr id="28" name="Freeform: Shape 27">
                <a:extLst>
                  <a:ext uri="{FF2B5EF4-FFF2-40B4-BE49-F238E27FC236}">
                    <a16:creationId xmlns:a16="http://schemas.microsoft.com/office/drawing/2014/main" id="{1C989BD5-54F6-4747-83F1-81FCAEDAD8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6D7EE029-E135-4899-AC49-78D6946CDA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4C9494D7-A3EA-4A41-8910-6B6FE95E5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89E7F2B7-DEB2-4B2A-99F9-10622D09E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9DACD4DB-BAF5-43DD-8CC8-4200A16D66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6532D7D7-91B4-4F7C-B38E-5BBD5F3B4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34" name="Freeform: Shape 33">
                <a:extLst>
                  <a:ext uri="{FF2B5EF4-FFF2-40B4-BE49-F238E27FC236}">
                    <a16:creationId xmlns:a16="http://schemas.microsoft.com/office/drawing/2014/main" id="{2B7428A0-A810-46D6-9CC7-2475B2DF6E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27" name="Freeform: Shape 26">
              <a:extLst>
                <a:ext uri="{FF2B5EF4-FFF2-40B4-BE49-F238E27FC236}">
                  <a16:creationId xmlns:a16="http://schemas.microsoft.com/office/drawing/2014/main" id="{9C4A0E07-B9C5-49FB-B94A-B28D740C74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p:cNvSpPr>
            <a:spLocks noGrp="1"/>
          </p:cNvSpPr>
          <p:nvPr>
            <p:ph idx="1"/>
          </p:nvPr>
        </p:nvSpPr>
        <p:spPr>
          <a:xfrm>
            <a:off x="6195372" y="726538"/>
            <a:ext cx="4977905" cy="5017076"/>
          </a:xfrm>
        </p:spPr>
        <p:txBody>
          <a:bodyPr anchor="ctr">
            <a:normAutofit/>
          </a:bodyPr>
          <a:lstStyle/>
          <a:p>
            <a:pPr lvl="0"/>
            <a:r>
              <a:rPr lang="en-US" sz="1800">
                <a:solidFill>
                  <a:srgbClr val="FFFFFF"/>
                </a:solidFill>
              </a:rPr>
              <a:t>When the State encounters HINs on boats within 10 years old from the date of manufacture, that contain any number of characters other than 12 and the manufacturer is out of business, the State should verify if the USCG authorization has been given and then the State should issue a State HIN using the New Format</a:t>
            </a:r>
          </a:p>
          <a:p>
            <a:pPr lvl="0"/>
            <a:r>
              <a:rPr lang="en-US" sz="1800">
                <a:solidFill>
                  <a:srgbClr val="FFFFFF"/>
                </a:solidFill>
              </a:rPr>
              <a:t>Another case is when you have a boat with a manufacturer HIN that was not correct</a:t>
            </a:r>
          </a:p>
          <a:p>
            <a:pPr lvl="0"/>
            <a:r>
              <a:rPr lang="en-US" sz="1800">
                <a:solidFill>
                  <a:srgbClr val="FFFFFF"/>
                </a:solidFill>
              </a:rPr>
              <a:t>For example, the manufacturer did not follow the standard format for the HIN or the year is invalid…etc</a:t>
            </a:r>
          </a:p>
        </p:txBody>
      </p:sp>
    </p:spTree>
    <p:extLst>
      <p:ext uri="{BB962C8B-B14F-4D97-AF65-F5344CB8AC3E}">
        <p14:creationId xmlns:p14="http://schemas.microsoft.com/office/powerpoint/2010/main" val="5804652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2" name="Rectangle 11">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 name="Rectangle 13">
            <a:extLst>
              <a:ext uri="{FF2B5EF4-FFF2-40B4-BE49-F238E27FC236}">
                <a16:creationId xmlns:a16="http://schemas.microsoft.com/office/drawing/2014/main" id="{16E12301-1C96-4D15-9838-D5B894B22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Rescue buoy floating at sea">
            <a:extLst>
              <a:ext uri="{FF2B5EF4-FFF2-40B4-BE49-F238E27FC236}">
                <a16:creationId xmlns:a16="http://schemas.microsoft.com/office/drawing/2014/main" id="{F208A630-6960-4CB2-8286-6AFE8501B85E}"/>
              </a:ext>
            </a:extLst>
          </p:cNvPr>
          <p:cNvPicPr>
            <a:picLocks noChangeAspect="1"/>
          </p:cNvPicPr>
          <p:nvPr/>
        </p:nvPicPr>
        <p:blipFill rotWithShape="1">
          <a:blip r:embed="rId2">
            <a:alphaModFix amt="60000"/>
          </a:blip>
          <a:srcRect r="6" b="15606"/>
          <a:stretch/>
        </p:blipFill>
        <p:spPr>
          <a:xfrm>
            <a:off x="20" y="10"/>
            <a:ext cx="12188932" cy="6856614"/>
          </a:xfrm>
          <a:prstGeom prst="rect">
            <a:avLst/>
          </a:prstGeom>
        </p:spPr>
      </p:pic>
      <p:grpSp>
        <p:nvGrpSpPr>
          <p:cNvPr id="16" name="Top Left">
            <a:extLst>
              <a:ext uri="{FF2B5EF4-FFF2-40B4-BE49-F238E27FC236}">
                <a16:creationId xmlns:a16="http://schemas.microsoft.com/office/drawing/2014/main" id="{D7A5FD75-4B35-4162-9304-5694912558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7" name="Freeform: Shape 16">
              <a:extLst>
                <a:ext uri="{FF2B5EF4-FFF2-40B4-BE49-F238E27FC236}">
                  <a16:creationId xmlns:a16="http://schemas.microsoft.com/office/drawing/2014/main" id="{A5107DF9-40C8-458E-82E1-523137E7A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35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5BD83295-4F37-4B80-AF77-1798FB80C5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35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65888C74-4F56-4347-8944-E676A3C89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35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A69429CD-28C1-4DC7-84AD-4421A0AC8E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3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762D63CF-41E9-4561-A945-E199ABE75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3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0C95C339-F16B-492F-903D-A6855F56E1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3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E85BC65A-0C9A-45A6-B18B-5E020CE983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35000"/>
                </a:schemeClr>
              </a:solidFill>
              <a:prstDash val="lgDash"/>
              <a:round/>
            </a:ln>
          </p:spPr>
          <p:txBody>
            <a:bodyPr rtlCol="0" anchor="ctr"/>
            <a:lstStyle/>
            <a:p>
              <a:endParaRPr lang="en-US" dirty="0"/>
            </a:p>
          </p:txBody>
        </p:sp>
      </p:grpSp>
      <p:sp>
        <p:nvSpPr>
          <p:cNvPr id="2" name="Title"/>
          <p:cNvSpPr>
            <a:spLocks noGrp="1"/>
          </p:cNvSpPr>
          <p:nvPr>
            <p:ph type="ctrTitle"/>
          </p:nvPr>
        </p:nvSpPr>
        <p:spPr>
          <a:xfrm>
            <a:off x="1198181" y="726066"/>
            <a:ext cx="4795282" cy="5018227"/>
          </a:xfrm>
        </p:spPr>
        <p:txBody>
          <a:bodyPr anchor="ctr">
            <a:normAutofit/>
          </a:bodyPr>
          <a:lstStyle/>
          <a:p>
            <a:r>
              <a:rPr lang="en-US">
                <a:solidFill>
                  <a:srgbClr val="FFFFFF"/>
                </a:solidFill>
              </a:rPr>
              <a:t>How do I know if my HIN is invalid?</a:t>
            </a:r>
          </a:p>
        </p:txBody>
      </p:sp>
      <p:grpSp>
        <p:nvGrpSpPr>
          <p:cNvPr id="25" name="Bottom Right">
            <a:extLst>
              <a:ext uri="{FF2B5EF4-FFF2-40B4-BE49-F238E27FC236}">
                <a16:creationId xmlns:a16="http://schemas.microsoft.com/office/drawing/2014/main" id="{34676384-D846-461C-B8F3-BDB849B4A4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26" name="Graphic 157">
              <a:extLst>
                <a:ext uri="{FF2B5EF4-FFF2-40B4-BE49-F238E27FC236}">
                  <a16:creationId xmlns:a16="http://schemas.microsoft.com/office/drawing/2014/main" id="{50480E57-05E0-42B6-8693-191B4E9CF5F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9"/>
              <a:chOff x="4114800" y="1423987"/>
              <a:chExt cx="3961542" cy="4007547"/>
            </a:xfrm>
            <a:noFill/>
          </p:grpSpPr>
          <p:sp>
            <p:nvSpPr>
              <p:cNvPr id="28" name="Freeform: Shape 27">
                <a:extLst>
                  <a:ext uri="{FF2B5EF4-FFF2-40B4-BE49-F238E27FC236}">
                    <a16:creationId xmlns:a16="http://schemas.microsoft.com/office/drawing/2014/main" id="{1C989BD5-54F6-4747-83F1-81FCAEDAD8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6D7EE029-E135-4899-AC49-78D6946CDA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4C9494D7-A3EA-4A41-8910-6B6FE95E5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89E7F2B7-DEB2-4B2A-99F9-10622D09E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9DACD4DB-BAF5-43DD-8CC8-4200A16D66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6532D7D7-91B4-4F7C-B38E-5BBD5F3B4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34" name="Freeform: Shape 33">
                <a:extLst>
                  <a:ext uri="{FF2B5EF4-FFF2-40B4-BE49-F238E27FC236}">
                    <a16:creationId xmlns:a16="http://schemas.microsoft.com/office/drawing/2014/main" id="{2B7428A0-A810-46D6-9CC7-2475B2DF6E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27" name="Freeform: Shape 26">
              <a:extLst>
                <a:ext uri="{FF2B5EF4-FFF2-40B4-BE49-F238E27FC236}">
                  <a16:creationId xmlns:a16="http://schemas.microsoft.com/office/drawing/2014/main" id="{9C4A0E07-B9C5-49FB-B94A-B28D740C74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p:cNvSpPr>
            <a:spLocks noGrp="1"/>
          </p:cNvSpPr>
          <p:nvPr>
            <p:ph idx="1"/>
          </p:nvPr>
        </p:nvSpPr>
        <p:spPr>
          <a:xfrm>
            <a:off x="6195372" y="726538"/>
            <a:ext cx="4977905" cy="5017076"/>
          </a:xfrm>
        </p:spPr>
        <p:txBody>
          <a:bodyPr anchor="ctr">
            <a:normAutofit/>
          </a:bodyPr>
          <a:lstStyle/>
          <a:p>
            <a:r>
              <a:rPr lang="en-US" sz="1800" dirty="0">
                <a:solidFill>
                  <a:srgbClr val="FFFFFF"/>
                </a:solidFill>
                <a:ea typeface="+mn-lt"/>
                <a:cs typeface="+mn-lt"/>
              </a:rPr>
              <a:t>Use HINDecoder.com to validate the Hull Number.</a:t>
            </a:r>
            <a:endParaRPr lang="en-US" sz="1800">
              <a:ea typeface="+mn-lt"/>
              <a:cs typeface="+mn-lt"/>
            </a:endParaRPr>
          </a:p>
          <a:p>
            <a:r>
              <a:rPr lang="en-US" sz="1800" dirty="0">
                <a:solidFill>
                  <a:srgbClr val="FFFFFF"/>
                </a:solidFill>
              </a:rPr>
              <a:t>Boats before 1972 get issued a state HIN. It is Risky to buy a boat that has a State Assigned HIN.</a:t>
            </a:r>
            <a:endParaRPr lang="en-US"/>
          </a:p>
          <a:p>
            <a:r>
              <a:rPr lang="en-US" sz="1800" dirty="0">
                <a:solidFill>
                  <a:srgbClr val="FFFFFF"/>
                </a:solidFill>
              </a:rPr>
              <a:t>Many states have a provision that is worth noting: Such boats would fall under the homemade-boat-provision and can lead to mischief</a:t>
            </a:r>
            <a:endParaRPr lang="en-US" sz="1800" dirty="0">
              <a:solidFill>
                <a:srgbClr val="FFFFFF"/>
              </a:solidFill>
              <a:cs typeface="Segoe UI"/>
            </a:endParaRPr>
          </a:p>
          <a:p>
            <a:pPr lvl="0"/>
            <a:r>
              <a:rPr lang="en-US" sz="1800" dirty="0">
                <a:solidFill>
                  <a:srgbClr val="FFFFFF"/>
                </a:solidFill>
              </a:rPr>
              <a:t>A state assigned HIN will have the year and month of the HIN issue date and not the year of manufacture.</a:t>
            </a:r>
            <a:endParaRPr lang="en-US" sz="1800" dirty="0">
              <a:solidFill>
                <a:srgbClr val="FFFFFF"/>
              </a:solidFill>
              <a:cs typeface="Segoe UI"/>
            </a:endParaRPr>
          </a:p>
        </p:txBody>
      </p:sp>
      <p:pic>
        <p:nvPicPr>
          <p:cNvPr id="4098" name="Picture 2" descr="hin decoder and boat histor report">
            <a:extLst>
              <a:ext uri="{FF2B5EF4-FFF2-40B4-BE49-F238E27FC236}">
                <a16:creationId xmlns:a16="http://schemas.microsoft.com/office/drawing/2014/main" id="{B3A48C48-B0F0-4D3A-88F9-F28149E264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0438" y="5650408"/>
            <a:ext cx="3654714" cy="9621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4438812"/>
      </p:ext>
    </p:extLst>
  </p:cSld>
  <p:clrMapOvr>
    <a:masterClrMapping/>
  </p:clrMapOvr>
</p:sld>
</file>

<file path=ppt/theme/theme1.xml><?xml version="1.0" encoding="utf-8"?>
<a:theme xmlns:a="http://schemas.openxmlformats.org/drawingml/2006/main" name="ExploreVTI">
  <a:themeElements>
    <a:clrScheme name="AnalogousFromRegularSeedLeftStep">
      <a:dk1>
        <a:srgbClr val="000000"/>
      </a:dk1>
      <a:lt1>
        <a:srgbClr val="FFFFFF"/>
      </a:lt1>
      <a:dk2>
        <a:srgbClr val="1A252F"/>
      </a:dk2>
      <a:lt2>
        <a:srgbClr val="F1F3F0"/>
      </a:lt2>
      <a:accent1>
        <a:srgbClr val="C929E7"/>
      </a:accent1>
      <a:accent2>
        <a:srgbClr val="6919D5"/>
      </a:accent2>
      <a:accent3>
        <a:srgbClr val="2B29E7"/>
      </a:accent3>
      <a:accent4>
        <a:srgbClr val="1764D5"/>
      </a:accent4>
      <a:accent5>
        <a:srgbClr val="27BBDB"/>
      </a:accent5>
      <a:accent6>
        <a:srgbClr val="15C39A"/>
      </a:accent6>
      <a:hlink>
        <a:srgbClr val="459F35"/>
      </a:hlink>
      <a:folHlink>
        <a:srgbClr val="7F7F7F"/>
      </a:folHlink>
    </a:clrScheme>
    <a:fontScheme name="Custom 23">
      <a:majorFont>
        <a:latin typeface="Rockwell"/>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xploreVTI" id="{157DDAE2-BFCD-43FD-9602-E5EFEAD66DC3}" vid="{04B6EBF8-4645-4305-9753-050B4204785C}"/>
    </a:ext>
  </a:extLst>
</a:theme>
</file>

<file path=docProps/app.xml><?xml version="1.0" encoding="utf-8"?>
<Properties xmlns="http://schemas.openxmlformats.org/officeDocument/2006/extended-properties" xmlns:vt="http://schemas.openxmlformats.org/officeDocument/2006/docPropsVTypes">
  <TotalTime>0</TotalTime>
  <Words>381</Words>
  <Application>Microsoft Office PowerPoint</Application>
  <PresentationFormat>Widescreen</PresentationFormat>
  <Paragraphs>20</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Avenir Next LT Pro</vt:lpstr>
      <vt:lpstr>AvenirNext LT Pro Medium</vt:lpstr>
      <vt:lpstr>Rockwell</vt:lpstr>
      <vt:lpstr>Segoe UI</vt:lpstr>
      <vt:lpstr>ExploreVTI</vt:lpstr>
      <vt:lpstr>All About  State-Issued  Hull ID Numbers</vt:lpstr>
      <vt:lpstr>What is a State Assigned HIN?</vt:lpstr>
      <vt:lpstr>Imported Boats and their HIN</vt:lpstr>
      <vt:lpstr>Are There other cases for State Issued HINs</vt:lpstr>
      <vt:lpstr>How do I know if my HIN is invalid?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c:creator>
  <cp:lastModifiedBy>KABBANI Nazir</cp:lastModifiedBy>
  <cp:revision>26</cp:revision>
  <dcterms:created xsi:type="dcterms:W3CDTF">2021-10-20T17:55:28Z</dcterms:created>
  <dcterms:modified xsi:type="dcterms:W3CDTF">2021-10-20T19:37:37Z</dcterms:modified>
</cp:coreProperties>
</file>