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5" r:id="rId8"/>
    <p:sldId id="279" r:id="rId9"/>
    <p:sldId id="27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867A2B-0A53-B374-CA09-FD2DFAB402D9}" v="24" dt="2021-10-20T18:31:47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1578" y="1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AEAAA3-6568-491C-8BF2-C43445B3584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8323DD7-7698-403D-BF27-9A7A9F131D50}">
      <dgm:prSet/>
      <dgm:spPr/>
      <dgm:t>
        <a:bodyPr/>
        <a:lstStyle/>
        <a:p>
          <a:r>
            <a:rPr lang="en-US"/>
            <a:t>Canadian Vessels and ships that are commercial are registered with Transport Canada</a:t>
          </a:r>
        </a:p>
      </dgm:t>
    </dgm:pt>
    <dgm:pt modelId="{A18F603D-689E-4F59-A941-155CBB4D61C0}" type="parTrans" cxnId="{FD4A6871-8C93-44D8-96BD-CC524BF7FFE3}">
      <dgm:prSet/>
      <dgm:spPr/>
      <dgm:t>
        <a:bodyPr/>
        <a:lstStyle/>
        <a:p>
          <a:endParaRPr lang="en-US"/>
        </a:p>
      </dgm:t>
    </dgm:pt>
    <dgm:pt modelId="{9B7EF366-82F4-46A7-A9BD-D81377062DEF}" type="sibTrans" cxnId="{FD4A6871-8C93-44D8-96BD-CC524BF7FFE3}">
      <dgm:prSet/>
      <dgm:spPr/>
      <dgm:t>
        <a:bodyPr/>
        <a:lstStyle/>
        <a:p>
          <a:endParaRPr lang="en-US"/>
        </a:p>
      </dgm:t>
    </dgm:pt>
    <dgm:pt modelId="{CB7C9023-0A26-4EE8-BFAA-41307A5ACB3E}">
      <dgm:prSet/>
      <dgm:spPr/>
      <dgm:t>
        <a:bodyPr/>
        <a:lstStyle/>
        <a:p>
          <a:r>
            <a:rPr lang="en-US"/>
            <a:t>Commercial vessels that are 15 gross tons or less will be registered in the small vessel register</a:t>
          </a:r>
        </a:p>
      </dgm:t>
    </dgm:pt>
    <dgm:pt modelId="{62E81A2A-F3EC-413B-8435-2815036DEE57}" type="parTrans" cxnId="{EB22021E-9DAF-430C-BBC7-706F22A8F007}">
      <dgm:prSet/>
      <dgm:spPr/>
      <dgm:t>
        <a:bodyPr/>
        <a:lstStyle/>
        <a:p>
          <a:endParaRPr lang="en-US"/>
        </a:p>
      </dgm:t>
    </dgm:pt>
    <dgm:pt modelId="{320D1D1F-AD8C-429F-B6FA-9F3DFEF6094D}" type="sibTrans" cxnId="{EB22021E-9DAF-430C-BBC7-706F22A8F007}">
      <dgm:prSet/>
      <dgm:spPr/>
      <dgm:t>
        <a:bodyPr/>
        <a:lstStyle/>
        <a:p>
          <a:endParaRPr lang="en-US"/>
        </a:p>
      </dgm:t>
    </dgm:pt>
    <dgm:pt modelId="{6EC32CC3-B3E3-4F27-A177-835D71561590}">
      <dgm:prSet/>
      <dgm:spPr/>
      <dgm:t>
        <a:bodyPr/>
        <a:lstStyle/>
        <a:p>
          <a:r>
            <a:rPr lang="en-US"/>
            <a:t>A Certificate of Registry is valid for three years and is issued to the owner or the authorized representative 30 days before it expires</a:t>
          </a:r>
        </a:p>
      </dgm:t>
    </dgm:pt>
    <dgm:pt modelId="{9CE2C5B0-DB71-4282-9BEF-5F4DF6FB69E3}" type="parTrans" cxnId="{D6673E73-4D0C-481D-9DE7-CBD4E5DA6C9B}">
      <dgm:prSet/>
      <dgm:spPr/>
      <dgm:t>
        <a:bodyPr/>
        <a:lstStyle/>
        <a:p>
          <a:endParaRPr lang="en-US"/>
        </a:p>
      </dgm:t>
    </dgm:pt>
    <dgm:pt modelId="{589FD1CD-B87F-4E94-9BD1-4D2C5310BFE8}" type="sibTrans" cxnId="{D6673E73-4D0C-481D-9DE7-CBD4E5DA6C9B}">
      <dgm:prSet/>
      <dgm:spPr/>
      <dgm:t>
        <a:bodyPr/>
        <a:lstStyle/>
        <a:p>
          <a:endParaRPr lang="en-US"/>
        </a:p>
      </dgm:t>
    </dgm:pt>
    <dgm:pt modelId="{4AC5C3C4-3A5A-40BB-B743-40735CFAF179}">
      <dgm:prSet/>
      <dgm:spPr/>
      <dgm:t>
        <a:bodyPr/>
        <a:lstStyle/>
        <a:p>
          <a:r>
            <a:rPr lang="en-US"/>
            <a:t>To ensure that your Certificate of Registry remains valid, you must report any change to the information shown on the Certificate of Registry, including a change of address, in writing, within 30 days of having made the changes</a:t>
          </a:r>
        </a:p>
      </dgm:t>
    </dgm:pt>
    <dgm:pt modelId="{20AC727C-1B58-4564-AF9A-CC01BBEAB400}" type="parTrans" cxnId="{E9607772-12DD-4594-9EC1-6212A0335904}">
      <dgm:prSet/>
      <dgm:spPr/>
      <dgm:t>
        <a:bodyPr/>
        <a:lstStyle/>
        <a:p>
          <a:endParaRPr lang="en-US"/>
        </a:p>
      </dgm:t>
    </dgm:pt>
    <dgm:pt modelId="{56E38F0D-4266-465C-AEB2-2F671C44A99D}" type="sibTrans" cxnId="{E9607772-12DD-4594-9EC1-6212A0335904}">
      <dgm:prSet/>
      <dgm:spPr/>
      <dgm:t>
        <a:bodyPr/>
        <a:lstStyle/>
        <a:p>
          <a:endParaRPr lang="en-US"/>
        </a:p>
      </dgm:t>
    </dgm:pt>
    <dgm:pt modelId="{C336539A-D959-4A89-AAEA-8CD10835D6EA}" type="pres">
      <dgm:prSet presAssocID="{87AEAAA3-6568-491C-8BF2-C43445B3584B}" presName="linear" presStyleCnt="0">
        <dgm:presLayoutVars>
          <dgm:animLvl val="lvl"/>
          <dgm:resizeHandles val="exact"/>
        </dgm:presLayoutVars>
      </dgm:prSet>
      <dgm:spPr/>
    </dgm:pt>
    <dgm:pt modelId="{C7F35D50-3763-4787-B85F-DEA879A2B707}" type="pres">
      <dgm:prSet presAssocID="{68323DD7-7698-403D-BF27-9A7A9F131D5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3E9FC90-D34B-4C6A-87D0-18CF3B9A4FB8}" type="pres">
      <dgm:prSet presAssocID="{9B7EF366-82F4-46A7-A9BD-D81377062DEF}" presName="spacer" presStyleCnt="0"/>
      <dgm:spPr/>
    </dgm:pt>
    <dgm:pt modelId="{EBD83C18-D95A-4BCA-AFC1-A2C445328D84}" type="pres">
      <dgm:prSet presAssocID="{CB7C9023-0A26-4EE8-BFAA-41307A5ACB3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A9E2CD-D44E-49BD-9B43-690CBB42A2AA}" type="pres">
      <dgm:prSet presAssocID="{320D1D1F-AD8C-429F-B6FA-9F3DFEF6094D}" presName="spacer" presStyleCnt="0"/>
      <dgm:spPr/>
    </dgm:pt>
    <dgm:pt modelId="{01CFB721-DAB0-4394-B522-745C63481738}" type="pres">
      <dgm:prSet presAssocID="{6EC32CC3-B3E3-4F27-A177-835D7156159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909F5D5-2D0D-4EEE-A652-B48D15F56BE0}" type="pres">
      <dgm:prSet presAssocID="{589FD1CD-B87F-4E94-9BD1-4D2C5310BFE8}" presName="spacer" presStyleCnt="0"/>
      <dgm:spPr/>
    </dgm:pt>
    <dgm:pt modelId="{6CE60232-A40F-4B01-AE8E-96DAC2E5602B}" type="pres">
      <dgm:prSet presAssocID="{4AC5C3C4-3A5A-40BB-B743-40735CFAF17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9020A17-03EC-425D-B47B-1FC01554F7E5}" type="presOf" srcId="{6EC32CC3-B3E3-4F27-A177-835D71561590}" destId="{01CFB721-DAB0-4394-B522-745C63481738}" srcOrd="0" destOrd="0" presId="urn:microsoft.com/office/officeart/2005/8/layout/vList2"/>
    <dgm:cxn modelId="{EB22021E-9DAF-430C-BBC7-706F22A8F007}" srcId="{87AEAAA3-6568-491C-8BF2-C43445B3584B}" destId="{CB7C9023-0A26-4EE8-BFAA-41307A5ACB3E}" srcOrd="1" destOrd="0" parTransId="{62E81A2A-F3EC-413B-8435-2815036DEE57}" sibTransId="{320D1D1F-AD8C-429F-B6FA-9F3DFEF6094D}"/>
    <dgm:cxn modelId="{430B5F64-874D-4772-ADC4-E238F599E64F}" type="presOf" srcId="{68323DD7-7698-403D-BF27-9A7A9F131D50}" destId="{C7F35D50-3763-4787-B85F-DEA879A2B707}" srcOrd="0" destOrd="0" presId="urn:microsoft.com/office/officeart/2005/8/layout/vList2"/>
    <dgm:cxn modelId="{FD4A6871-8C93-44D8-96BD-CC524BF7FFE3}" srcId="{87AEAAA3-6568-491C-8BF2-C43445B3584B}" destId="{68323DD7-7698-403D-BF27-9A7A9F131D50}" srcOrd="0" destOrd="0" parTransId="{A18F603D-689E-4F59-A941-155CBB4D61C0}" sibTransId="{9B7EF366-82F4-46A7-A9BD-D81377062DEF}"/>
    <dgm:cxn modelId="{E9607772-12DD-4594-9EC1-6212A0335904}" srcId="{87AEAAA3-6568-491C-8BF2-C43445B3584B}" destId="{4AC5C3C4-3A5A-40BB-B743-40735CFAF179}" srcOrd="3" destOrd="0" parTransId="{20AC727C-1B58-4564-AF9A-CC01BBEAB400}" sibTransId="{56E38F0D-4266-465C-AEB2-2F671C44A99D}"/>
    <dgm:cxn modelId="{D6673E73-4D0C-481D-9DE7-CBD4E5DA6C9B}" srcId="{87AEAAA3-6568-491C-8BF2-C43445B3584B}" destId="{6EC32CC3-B3E3-4F27-A177-835D71561590}" srcOrd="2" destOrd="0" parTransId="{9CE2C5B0-DB71-4282-9BEF-5F4DF6FB69E3}" sibTransId="{589FD1CD-B87F-4E94-9BD1-4D2C5310BFE8}"/>
    <dgm:cxn modelId="{B8F8018F-7A6B-4149-97C6-E5D054500333}" type="presOf" srcId="{4AC5C3C4-3A5A-40BB-B743-40735CFAF179}" destId="{6CE60232-A40F-4B01-AE8E-96DAC2E5602B}" srcOrd="0" destOrd="0" presId="urn:microsoft.com/office/officeart/2005/8/layout/vList2"/>
    <dgm:cxn modelId="{ABA02BC0-09CC-4DB0-AB1E-D40223BC2EDF}" type="presOf" srcId="{CB7C9023-0A26-4EE8-BFAA-41307A5ACB3E}" destId="{EBD83C18-D95A-4BCA-AFC1-A2C445328D84}" srcOrd="0" destOrd="0" presId="urn:microsoft.com/office/officeart/2005/8/layout/vList2"/>
    <dgm:cxn modelId="{60BB79DC-02FE-46C5-BE18-A7FE4620E460}" type="presOf" srcId="{87AEAAA3-6568-491C-8BF2-C43445B3584B}" destId="{C336539A-D959-4A89-AAEA-8CD10835D6EA}" srcOrd="0" destOrd="0" presId="urn:microsoft.com/office/officeart/2005/8/layout/vList2"/>
    <dgm:cxn modelId="{506E34B0-8CA0-4595-A020-BDAC09E80BF4}" type="presParOf" srcId="{C336539A-D959-4A89-AAEA-8CD10835D6EA}" destId="{C7F35D50-3763-4787-B85F-DEA879A2B707}" srcOrd="0" destOrd="0" presId="urn:microsoft.com/office/officeart/2005/8/layout/vList2"/>
    <dgm:cxn modelId="{D3DAF257-507C-4C04-998A-756F89E56606}" type="presParOf" srcId="{C336539A-D959-4A89-AAEA-8CD10835D6EA}" destId="{A3E9FC90-D34B-4C6A-87D0-18CF3B9A4FB8}" srcOrd="1" destOrd="0" presId="urn:microsoft.com/office/officeart/2005/8/layout/vList2"/>
    <dgm:cxn modelId="{4950FF2A-D10A-4011-857D-B71B559A1F87}" type="presParOf" srcId="{C336539A-D959-4A89-AAEA-8CD10835D6EA}" destId="{EBD83C18-D95A-4BCA-AFC1-A2C445328D84}" srcOrd="2" destOrd="0" presId="urn:microsoft.com/office/officeart/2005/8/layout/vList2"/>
    <dgm:cxn modelId="{93739B7D-2566-40D8-BB62-3648CD807543}" type="presParOf" srcId="{C336539A-D959-4A89-AAEA-8CD10835D6EA}" destId="{84A9E2CD-D44E-49BD-9B43-690CBB42A2AA}" srcOrd="3" destOrd="0" presId="urn:microsoft.com/office/officeart/2005/8/layout/vList2"/>
    <dgm:cxn modelId="{787B7C31-76B3-41BD-8D97-1A16BAB1039B}" type="presParOf" srcId="{C336539A-D959-4A89-AAEA-8CD10835D6EA}" destId="{01CFB721-DAB0-4394-B522-745C63481738}" srcOrd="4" destOrd="0" presId="urn:microsoft.com/office/officeart/2005/8/layout/vList2"/>
    <dgm:cxn modelId="{B1CEBC14-BB8C-4399-A8C6-B5CA7B2831D9}" type="presParOf" srcId="{C336539A-D959-4A89-AAEA-8CD10835D6EA}" destId="{8909F5D5-2D0D-4EEE-A652-B48D15F56BE0}" srcOrd="5" destOrd="0" presId="urn:microsoft.com/office/officeart/2005/8/layout/vList2"/>
    <dgm:cxn modelId="{7262C93C-A9CD-4C2D-83A4-2025F21A96AA}" type="presParOf" srcId="{C336539A-D959-4A89-AAEA-8CD10835D6EA}" destId="{6CE60232-A40F-4B01-AE8E-96DAC2E560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303F74-4A62-4B48-B71E-EF038F9C4C3E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476C69D-2C16-4B27-81B7-08A69BD0EC47}">
      <dgm:prSet/>
      <dgm:spPr/>
      <dgm:t>
        <a:bodyPr/>
        <a:lstStyle/>
        <a:p>
          <a:r>
            <a:rPr lang="en-US"/>
            <a:t>Vessel Name</a:t>
          </a:r>
        </a:p>
      </dgm:t>
    </dgm:pt>
    <dgm:pt modelId="{8A6523A5-9768-4025-AAC0-6A7DFD8A99DD}" type="parTrans" cxnId="{A8C0336E-DE3D-4CDB-BC70-7143E6097A75}">
      <dgm:prSet/>
      <dgm:spPr/>
      <dgm:t>
        <a:bodyPr/>
        <a:lstStyle/>
        <a:p>
          <a:endParaRPr lang="en-US"/>
        </a:p>
      </dgm:t>
    </dgm:pt>
    <dgm:pt modelId="{6A6985A5-458E-4EB1-B640-25C7E21753EA}" type="sibTrans" cxnId="{A8C0336E-DE3D-4CDB-BC70-7143E6097A75}">
      <dgm:prSet/>
      <dgm:spPr/>
      <dgm:t>
        <a:bodyPr/>
        <a:lstStyle/>
        <a:p>
          <a:endParaRPr lang="en-US"/>
        </a:p>
      </dgm:t>
    </dgm:pt>
    <dgm:pt modelId="{14AD7CB9-F019-4F94-B1F8-B8176B373541}">
      <dgm:prSet/>
      <dgm:spPr/>
      <dgm:t>
        <a:bodyPr/>
        <a:lstStyle/>
        <a:p>
          <a:r>
            <a:rPr lang="en-US"/>
            <a:t>IMO Number</a:t>
          </a:r>
        </a:p>
      </dgm:t>
    </dgm:pt>
    <dgm:pt modelId="{7A569EC8-4814-4E5E-AC38-E4B4D215D63A}" type="parTrans" cxnId="{F44B0093-8310-4DE8-AD74-2D0D878749A7}">
      <dgm:prSet/>
      <dgm:spPr/>
      <dgm:t>
        <a:bodyPr/>
        <a:lstStyle/>
        <a:p>
          <a:endParaRPr lang="en-US"/>
        </a:p>
      </dgm:t>
    </dgm:pt>
    <dgm:pt modelId="{823C0D56-E134-45CC-BC3D-A56CE75A8A47}" type="sibTrans" cxnId="{F44B0093-8310-4DE8-AD74-2D0D878749A7}">
      <dgm:prSet/>
      <dgm:spPr/>
      <dgm:t>
        <a:bodyPr/>
        <a:lstStyle/>
        <a:p>
          <a:endParaRPr lang="en-US"/>
        </a:p>
      </dgm:t>
    </dgm:pt>
    <dgm:pt modelId="{0A0A93EF-98F2-4617-8C30-0F642783892F}">
      <dgm:prSet/>
      <dgm:spPr/>
      <dgm:t>
        <a:bodyPr/>
        <a:lstStyle/>
        <a:p>
          <a:r>
            <a:rPr lang="en-US"/>
            <a:t>Port of Registry</a:t>
          </a:r>
        </a:p>
      </dgm:t>
    </dgm:pt>
    <dgm:pt modelId="{627327D8-BA7A-45CF-875C-2B84E9E101D9}" type="parTrans" cxnId="{6441ECBC-ADFA-40E1-8095-1E98223A3C50}">
      <dgm:prSet/>
      <dgm:spPr/>
      <dgm:t>
        <a:bodyPr/>
        <a:lstStyle/>
        <a:p>
          <a:endParaRPr lang="en-US"/>
        </a:p>
      </dgm:t>
    </dgm:pt>
    <dgm:pt modelId="{A996F4BE-1A72-4473-A3F4-0B129C775395}" type="sibTrans" cxnId="{6441ECBC-ADFA-40E1-8095-1E98223A3C50}">
      <dgm:prSet/>
      <dgm:spPr/>
      <dgm:t>
        <a:bodyPr/>
        <a:lstStyle/>
        <a:p>
          <a:endParaRPr lang="en-US"/>
        </a:p>
      </dgm:t>
    </dgm:pt>
    <dgm:pt modelId="{F3CE00D3-BDCF-4228-AF82-90E6CDAE1F0A}">
      <dgm:prSet/>
      <dgm:spPr/>
      <dgm:t>
        <a:bodyPr/>
        <a:lstStyle/>
        <a:p>
          <a:r>
            <a:rPr lang="en-US"/>
            <a:t>Date Of Registry</a:t>
          </a:r>
        </a:p>
      </dgm:t>
    </dgm:pt>
    <dgm:pt modelId="{BEABE2ED-2304-4B41-ABE9-EFA47E13F4CF}" type="parTrans" cxnId="{05233FD8-F395-405C-9612-D3C29890DC54}">
      <dgm:prSet/>
      <dgm:spPr/>
      <dgm:t>
        <a:bodyPr/>
        <a:lstStyle/>
        <a:p>
          <a:endParaRPr lang="en-US"/>
        </a:p>
      </dgm:t>
    </dgm:pt>
    <dgm:pt modelId="{D77C29AF-A4FB-48EA-AA43-FB7A5D9C6D7E}" type="sibTrans" cxnId="{05233FD8-F395-405C-9612-D3C29890DC54}">
      <dgm:prSet/>
      <dgm:spPr/>
      <dgm:t>
        <a:bodyPr/>
        <a:lstStyle/>
        <a:p>
          <a:endParaRPr lang="en-US"/>
        </a:p>
      </dgm:t>
    </dgm:pt>
    <dgm:pt modelId="{8D5C81CF-A5E8-4CE0-95BC-BC39C7B7B50B}">
      <dgm:prSet/>
      <dgm:spPr/>
      <dgm:t>
        <a:bodyPr/>
        <a:lstStyle/>
        <a:p>
          <a:r>
            <a:rPr lang="en-US"/>
            <a:t>Certificate Expiry Date</a:t>
          </a:r>
        </a:p>
      </dgm:t>
    </dgm:pt>
    <dgm:pt modelId="{92BDE132-A673-4DA5-BF97-F96BFD09B449}" type="parTrans" cxnId="{8E3DFBEC-6EA7-4A73-9E4F-A2AACA7A0C88}">
      <dgm:prSet/>
      <dgm:spPr/>
      <dgm:t>
        <a:bodyPr/>
        <a:lstStyle/>
        <a:p>
          <a:endParaRPr lang="en-US"/>
        </a:p>
      </dgm:t>
    </dgm:pt>
    <dgm:pt modelId="{EA2851AF-7910-41FE-8507-51446A477E86}" type="sibTrans" cxnId="{8E3DFBEC-6EA7-4A73-9E4F-A2AACA7A0C88}">
      <dgm:prSet/>
      <dgm:spPr/>
      <dgm:t>
        <a:bodyPr/>
        <a:lstStyle/>
        <a:p>
          <a:endParaRPr lang="en-US"/>
        </a:p>
      </dgm:t>
    </dgm:pt>
    <dgm:pt modelId="{02EB4437-2A44-4FA2-92EF-E5D7F12CCEA2}">
      <dgm:prSet/>
      <dgm:spPr/>
      <dgm:t>
        <a:bodyPr/>
        <a:lstStyle/>
        <a:p>
          <a:r>
            <a:rPr lang="en-US"/>
            <a:t>Certificate Cancellation Date</a:t>
          </a:r>
        </a:p>
      </dgm:t>
    </dgm:pt>
    <dgm:pt modelId="{9A3FD5D6-9CB0-4AD4-80B7-B58291CF4FA1}" type="parTrans" cxnId="{BB51E505-ABA6-4E0D-B3D8-BE721E249189}">
      <dgm:prSet/>
      <dgm:spPr/>
      <dgm:t>
        <a:bodyPr/>
        <a:lstStyle/>
        <a:p>
          <a:endParaRPr lang="en-US"/>
        </a:p>
      </dgm:t>
    </dgm:pt>
    <dgm:pt modelId="{16091FF2-5E61-4988-AE9D-48E1BDEB563E}" type="sibTrans" cxnId="{BB51E505-ABA6-4E0D-B3D8-BE721E249189}">
      <dgm:prSet/>
      <dgm:spPr/>
      <dgm:t>
        <a:bodyPr/>
        <a:lstStyle/>
        <a:p>
          <a:endParaRPr lang="en-US"/>
        </a:p>
      </dgm:t>
    </dgm:pt>
    <dgm:pt modelId="{DB98EEE4-A92F-4440-90A9-9597B04BFB2E}">
      <dgm:prSet/>
      <dgm:spPr/>
      <dgm:t>
        <a:bodyPr/>
        <a:lstStyle/>
        <a:p>
          <a:r>
            <a:rPr lang="en-US"/>
            <a:t>Vessel Type</a:t>
          </a:r>
        </a:p>
      </dgm:t>
    </dgm:pt>
    <dgm:pt modelId="{194ECD9F-769E-4A15-B2CF-DAD16CF1D15A}" type="parTrans" cxnId="{0CA96D83-7A90-4489-BD2A-0B2F6AD93663}">
      <dgm:prSet/>
      <dgm:spPr/>
      <dgm:t>
        <a:bodyPr/>
        <a:lstStyle/>
        <a:p>
          <a:endParaRPr lang="en-US"/>
        </a:p>
      </dgm:t>
    </dgm:pt>
    <dgm:pt modelId="{B463BD68-FAAB-4680-A2CC-9056FD9D6B12}" type="sibTrans" cxnId="{0CA96D83-7A90-4489-BD2A-0B2F6AD93663}">
      <dgm:prSet/>
      <dgm:spPr/>
      <dgm:t>
        <a:bodyPr/>
        <a:lstStyle/>
        <a:p>
          <a:endParaRPr lang="en-US"/>
        </a:p>
      </dgm:t>
    </dgm:pt>
    <dgm:pt modelId="{F42B527B-ED05-47DC-A007-81ECB1ABE31E}">
      <dgm:prSet/>
      <dgm:spPr/>
      <dgm:t>
        <a:bodyPr/>
        <a:lstStyle/>
        <a:p>
          <a:r>
            <a:rPr lang="en-US"/>
            <a:t>Former Vessel Name</a:t>
          </a:r>
        </a:p>
      </dgm:t>
    </dgm:pt>
    <dgm:pt modelId="{AB53CA12-1AC2-4B08-8ED6-C336C2F6F38D}" type="parTrans" cxnId="{6502DBF2-3BF1-4328-BDD9-3A7101C42284}">
      <dgm:prSet/>
      <dgm:spPr/>
      <dgm:t>
        <a:bodyPr/>
        <a:lstStyle/>
        <a:p>
          <a:endParaRPr lang="en-US"/>
        </a:p>
      </dgm:t>
    </dgm:pt>
    <dgm:pt modelId="{3D3D1555-1B6C-4954-BC44-799CE931AB88}" type="sibTrans" cxnId="{6502DBF2-3BF1-4328-BDD9-3A7101C42284}">
      <dgm:prSet/>
      <dgm:spPr/>
      <dgm:t>
        <a:bodyPr/>
        <a:lstStyle/>
        <a:p>
          <a:endParaRPr lang="en-US"/>
        </a:p>
      </dgm:t>
    </dgm:pt>
    <dgm:pt modelId="{0370337C-7910-4795-8A6D-5B4F9B6CAD8C}">
      <dgm:prSet/>
      <dgm:spPr/>
      <dgm:t>
        <a:bodyPr/>
        <a:lstStyle/>
        <a:p>
          <a:r>
            <a:rPr lang="en-US"/>
            <a:t>Former Port of Registry</a:t>
          </a:r>
        </a:p>
      </dgm:t>
    </dgm:pt>
    <dgm:pt modelId="{94788FCF-3E11-4150-9BDA-12EAD54668CA}" type="parTrans" cxnId="{04AE7C4A-8EBF-4BDC-B8A9-E484BBD92E98}">
      <dgm:prSet/>
      <dgm:spPr/>
      <dgm:t>
        <a:bodyPr/>
        <a:lstStyle/>
        <a:p>
          <a:endParaRPr lang="en-US"/>
        </a:p>
      </dgm:t>
    </dgm:pt>
    <dgm:pt modelId="{730C9F5A-690D-487C-9C3D-842A7A30255C}" type="sibTrans" cxnId="{04AE7C4A-8EBF-4BDC-B8A9-E484BBD92E98}">
      <dgm:prSet/>
      <dgm:spPr/>
      <dgm:t>
        <a:bodyPr/>
        <a:lstStyle/>
        <a:p>
          <a:endParaRPr lang="en-US"/>
        </a:p>
      </dgm:t>
    </dgm:pt>
    <dgm:pt modelId="{33B74E20-4833-4F88-A775-E9C8F0AA1C90}">
      <dgm:prSet/>
      <dgm:spPr/>
      <dgm:t>
        <a:bodyPr/>
        <a:lstStyle/>
        <a:p>
          <a:r>
            <a:rPr lang="en-US"/>
            <a:t>BUILDER INFORMATION + Where the vessel was built</a:t>
          </a:r>
        </a:p>
      </dgm:t>
    </dgm:pt>
    <dgm:pt modelId="{F591A76C-D404-487C-9BB9-A69D38C9F9E0}" type="parTrans" cxnId="{2351B072-AB7F-4304-8F0C-346A4DBC1AD3}">
      <dgm:prSet/>
      <dgm:spPr/>
      <dgm:t>
        <a:bodyPr/>
        <a:lstStyle/>
        <a:p>
          <a:endParaRPr lang="en-US"/>
        </a:p>
      </dgm:t>
    </dgm:pt>
    <dgm:pt modelId="{7252EEE1-E89A-4EF8-94F1-118FA3A4C9D6}" type="sibTrans" cxnId="{2351B072-AB7F-4304-8F0C-346A4DBC1AD3}">
      <dgm:prSet/>
      <dgm:spPr/>
      <dgm:t>
        <a:bodyPr/>
        <a:lstStyle/>
        <a:p>
          <a:endParaRPr lang="en-US"/>
        </a:p>
      </dgm:t>
    </dgm:pt>
    <dgm:pt modelId="{74CDBF49-D5B8-437A-BAA7-0CBAE29995DD}" type="pres">
      <dgm:prSet presAssocID="{50303F74-4A62-4B48-B71E-EF038F9C4C3E}" presName="diagram" presStyleCnt="0">
        <dgm:presLayoutVars>
          <dgm:dir/>
          <dgm:resizeHandles val="exact"/>
        </dgm:presLayoutVars>
      </dgm:prSet>
      <dgm:spPr/>
    </dgm:pt>
    <dgm:pt modelId="{F93C892C-4270-467A-AB49-B347AB457A7D}" type="pres">
      <dgm:prSet presAssocID="{7476C69D-2C16-4B27-81B7-08A69BD0EC47}" presName="node" presStyleLbl="node1" presStyleIdx="0" presStyleCnt="10">
        <dgm:presLayoutVars>
          <dgm:bulletEnabled val="1"/>
        </dgm:presLayoutVars>
      </dgm:prSet>
      <dgm:spPr/>
    </dgm:pt>
    <dgm:pt modelId="{119025D6-FFAE-4041-85CD-9EC4A57DF064}" type="pres">
      <dgm:prSet presAssocID="{6A6985A5-458E-4EB1-B640-25C7E21753EA}" presName="sibTrans" presStyleCnt="0"/>
      <dgm:spPr/>
    </dgm:pt>
    <dgm:pt modelId="{FF53C128-32D0-41C1-A780-6AA8BF692FB6}" type="pres">
      <dgm:prSet presAssocID="{14AD7CB9-F019-4F94-B1F8-B8176B373541}" presName="node" presStyleLbl="node1" presStyleIdx="1" presStyleCnt="10">
        <dgm:presLayoutVars>
          <dgm:bulletEnabled val="1"/>
        </dgm:presLayoutVars>
      </dgm:prSet>
      <dgm:spPr/>
    </dgm:pt>
    <dgm:pt modelId="{1CEE8672-80DE-431F-8C82-C79A00DFC26F}" type="pres">
      <dgm:prSet presAssocID="{823C0D56-E134-45CC-BC3D-A56CE75A8A47}" presName="sibTrans" presStyleCnt="0"/>
      <dgm:spPr/>
    </dgm:pt>
    <dgm:pt modelId="{5B0152E9-FB2E-4A5F-80FC-BE2DE7DF7BEF}" type="pres">
      <dgm:prSet presAssocID="{0A0A93EF-98F2-4617-8C30-0F642783892F}" presName="node" presStyleLbl="node1" presStyleIdx="2" presStyleCnt="10">
        <dgm:presLayoutVars>
          <dgm:bulletEnabled val="1"/>
        </dgm:presLayoutVars>
      </dgm:prSet>
      <dgm:spPr/>
    </dgm:pt>
    <dgm:pt modelId="{53EFE306-FFB7-4895-B5A5-1759BBCEC4FE}" type="pres">
      <dgm:prSet presAssocID="{A996F4BE-1A72-4473-A3F4-0B129C775395}" presName="sibTrans" presStyleCnt="0"/>
      <dgm:spPr/>
    </dgm:pt>
    <dgm:pt modelId="{8B30A1D0-4C07-4828-A2C3-92D92107BF7C}" type="pres">
      <dgm:prSet presAssocID="{F3CE00D3-BDCF-4228-AF82-90E6CDAE1F0A}" presName="node" presStyleLbl="node1" presStyleIdx="3" presStyleCnt="10">
        <dgm:presLayoutVars>
          <dgm:bulletEnabled val="1"/>
        </dgm:presLayoutVars>
      </dgm:prSet>
      <dgm:spPr/>
    </dgm:pt>
    <dgm:pt modelId="{AA9AC5F6-FD3A-4228-A3ED-645B81ED2E23}" type="pres">
      <dgm:prSet presAssocID="{D77C29AF-A4FB-48EA-AA43-FB7A5D9C6D7E}" presName="sibTrans" presStyleCnt="0"/>
      <dgm:spPr/>
    </dgm:pt>
    <dgm:pt modelId="{BFDB2BD5-5888-4556-A76E-9DFC779809F5}" type="pres">
      <dgm:prSet presAssocID="{8D5C81CF-A5E8-4CE0-95BC-BC39C7B7B50B}" presName="node" presStyleLbl="node1" presStyleIdx="4" presStyleCnt="10">
        <dgm:presLayoutVars>
          <dgm:bulletEnabled val="1"/>
        </dgm:presLayoutVars>
      </dgm:prSet>
      <dgm:spPr/>
    </dgm:pt>
    <dgm:pt modelId="{68DBD75A-7FCD-4A74-86B2-48DED68CC3BC}" type="pres">
      <dgm:prSet presAssocID="{EA2851AF-7910-41FE-8507-51446A477E86}" presName="sibTrans" presStyleCnt="0"/>
      <dgm:spPr/>
    </dgm:pt>
    <dgm:pt modelId="{71519883-A9AD-46D5-8E5B-86F06DB76807}" type="pres">
      <dgm:prSet presAssocID="{02EB4437-2A44-4FA2-92EF-E5D7F12CCEA2}" presName="node" presStyleLbl="node1" presStyleIdx="5" presStyleCnt="10">
        <dgm:presLayoutVars>
          <dgm:bulletEnabled val="1"/>
        </dgm:presLayoutVars>
      </dgm:prSet>
      <dgm:spPr/>
    </dgm:pt>
    <dgm:pt modelId="{CEBD4DA0-B8EB-4A89-A148-E96F4257E650}" type="pres">
      <dgm:prSet presAssocID="{16091FF2-5E61-4988-AE9D-48E1BDEB563E}" presName="sibTrans" presStyleCnt="0"/>
      <dgm:spPr/>
    </dgm:pt>
    <dgm:pt modelId="{311915E3-B3DA-48A7-9E3D-D80B39582FDF}" type="pres">
      <dgm:prSet presAssocID="{DB98EEE4-A92F-4440-90A9-9597B04BFB2E}" presName="node" presStyleLbl="node1" presStyleIdx="6" presStyleCnt="10">
        <dgm:presLayoutVars>
          <dgm:bulletEnabled val="1"/>
        </dgm:presLayoutVars>
      </dgm:prSet>
      <dgm:spPr/>
    </dgm:pt>
    <dgm:pt modelId="{43BAC867-2936-4E2F-A117-EF45CFBC3F49}" type="pres">
      <dgm:prSet presAssocID="{B463BD68-FAAB-4680-A2CC-9056FD9D6B12}" presName="sibTrans" presStyleCnt="0"/>
      <dgm:spPr/>
    </dgm:pt>
    <dgm:pt modelId="{E77E5A8B-0988-4CC2-BA1E-6EDBFF351270}" type="pres">
      <dgm:prSet presAssocID="{F42B527B-ED05-47DC-A007-81ECB1ABE31E}" presName="node" presStyleLbl="node1" presStyleIdx="7" presStyleCnt="10">
        <dgm:presLayoutVars>
          <dgm:bulletEnabled val="1"/>
        </dgm:presLayoutVars>
      </dgm:prSet>
      <dgm:spPr/>
    </dgm:pt>
    <dgm:pt modelId="{BD562BAF-8D71-4AD6-BF54-B3C847E21514}" type="pres">
      <dgm:prSet presAssocID="{3D3D1555-1B6C-4954-BC44-799CE931AB88}" presName="sibTrans" presStyleCnt="0"/>
      <dgm:spPr/>
    </dgm:pt>
    <dgm:pt modelId="{A2011E28-4FCA-4822-A3F1-110F4513E6A8}" type="pres">
      <dgm:prSet presAssocID="{0370337C-7910-4795-8A6D-5B4F9B6CAD8C}" presName="node" presStyleLbl="node1" presStyleIdx="8" presStyleCnt="10">
        <dgm:presLayoutVars>
          <dgm:bulletEnabled val="1"/>
        </dgm:presLayoutVars>
      </dgm:prSet>
      <dgm:spPr/>
    </dgm:pt>
    <dgm:pt modelId="{BD32C454-726F-416E-BF3C-A8CAD104E2D7}" type="pres">
      <dgm:prSet presAssocID="{730C9F5A-690D-487C-9C3D-842A7A30255C}" presName="sibTrans" presStyleCnt="0"/>
      <dgm:spPr/>
    </dgm:pt>
    <dgm:pt modelId="{3D803204-73BF-4041-B455-20F81F7C77F1}" type="pres">
      <dgm:prSet presAssocID="{33B74E20-4833-4F88-A775-E9C8F0AA1C90}" presName="node" presStyleLbl="node1" presStyleIdx="9" presStyleCnt="10">
        <dgm:presLayoutVars>
          <dgm:bulletEnabled val="1"/>
        </dgm:presLayoutVars>
      </dgm:prSet>
      <dgm:spPr/>
    </dgm:pt>
  </dgm:ptLst>
  <dgm:cxnLst>
    <dgm:cxn modelId="{BB51E505-ABA6-4E0D-B3D8-BE721E249189}" srcId="{50303F74-4A62-4B48-B71E-EF038F9C4C3E}" destId="{02EB4437-2A44-4FA2-92EF-E5D7F12CCEA2}" srcOrd="5" destOrd="0" parTransId="{9A3FD5D6-9CB0-4AD4-80B7-B58291CF4FA1}" sibTransId="{16091FF2-5E61-4988-AE9D-48E1BDEB563E}"/>
    <dgm:cxn modelId="{6100651B-D1BF-458E-989B-58FF5285968F}" type="presOf" srcId="{8D5C81CF-A5E8-4CE0-95BC-BC39C7B7B50B}" destId="{BFDB2BD5-5888-4556-A76E-9DFC779809F5}" srcOrd="0" destOrd="0" presId="urn:microsoft.com/office/officeart/2005/8/layout/default"/>
    <dgm:cxn modelId="{1D095628-6DEA-4107-895E-24076D91517B}" type="presOf" srcId="{0370337C-7910-4795-8A6D-5B4F9B6CAD8C}" destId="{A2011E28-4FCA-4822-A3F1-110F4513E6A8}" srcOrd="0" destOrd="0" presId="urn:microsoft.com/office/officeart/2005/8/layout/default"/>
    <dgm:cxn modelId="{04AE7C4A-8EBF-4BDC-B8A9-E484BBD92E98}" srcId="{50303F74-4A62-4B48-B71E-EF038F9C4C3E}" destId="{0370337C-7910-4795-8A6D-5B4F9B6CAD8C}" srcOrd="8" destOrd="0" parTransId="{94788FCF-3E11-4150-9BDA-12EAD54668CA}" sibTransId="{730C9F5A-690D-487C-9C3D-842A7A30255C}"/>
    <dgm:cxn modelId="{A8C0336E-DE3D-4CDB-BC70-7143E6097A75}" srcId="{50303F74-4A62-4B48-B71E-EF038F9C4C3E}" destId="{7476C69D-2C16-4B27-81B7-08A69BD0EC47}" srcOrd="0" destOrd="0" parTransId="{8A6523A5-9768-4025-AAC0-6A7DFD8A99DD}" sibTransId="{6A6985A5-458E-4EB1-B640-25C7E21753EA}"/>
    <dgm:cxn modelId="{DB01404F-5CEC-4108-B7EC-67EBDEF1DADA}" type="presOf" srcId="{14AD7CB9-F019-4F94-B1F8-B8176B373541}" destId="{FF53C128-32D0-41C1-A780-6AA8BF692FB6}" srcOrd="0" destOrd="0" presId="urn:microsoft.com/office/officeart/2005/8/layout/default"/>
    <dgm:cxn modelId="{2351B072-AB7F-4304-8F0C-346A4DBC1AD3}" srcId="{50303F74-4A62-4B48-B71E-EF038F9C4C3E}" destId="{33B74E20-4833-4F88-A775-E9C8F0AA1C90}" srcOrd="9" destOrd="0" parTransId="{F591A76C-D404-487C-9BB9-A69D38C9F9E0}" sibTransId="{7252EEE1-E89A-4EF8-94F1-118FA3A4C9D6}"/>
    <dgm:cxn modelId="{C37CFF59-11FF-4A02-B060-1CE778624D6F}" type="presOf" srcId="{F3CE00D3-BDCF-4228-AF82-90E6CDAE1F0A}" destId="{8B30A1D0-4C07-4828-A2C3-92D92107BF7C}" srcOrd="0" destOrd="0" presId="urn:microsoft.com/office/officeart/2005/8/layout/default"/>
    <dgm:cxn modelId="{0CA96D83-7A90-4489-BD2A-0B2F6AD93663}" srcId="{50303F74-4A62-4B48-B71E-EF038F9C4C3E}" destId="{DB98EEE4-A92F-4440-90A9-9597B04BFB2E}" srcOrd="6" destOrd="0" parTransId="{194ECD9F-769E-4A15-B2CF-DAD16CF1D15A}" sibTransId="{B463BD68-FAAB-4680-A2CC-9056FD9D6B12}"/>
    <dgm:cxn modelId="{B72BA58F-3B61-4B63-8A11-700CEDC9698C}" type="presOf" srcId="{7476C69D-2C16-4B27-81B7-08A69BD0EC47}" destId="{F93C892C-4270-467A-AB49-B347AB457A7D}" srcOrd="0" destOrd="0" presId="urn:microsoft.com/office/officeart/2005/8/layout/default"/>
    <dgm:cxn modelId="{BA81E791-D4A9-4BE2-9B60-8EA912821772}" type="presOf" srcId="{F42B527B-ED05-47DC-A007-81ECB1ABE31E}" destId="{E77E5A8B-0988-4CC2-BA1E-6EDBFF351270}" srcOrd="0" destOrd="0" presId="urn:microsoft.com/office/officeart/2005/8/layout/default"/>
    <dgm:cxn modelId="{F44B0093-8310-4DE8-AD74-2D0D878749A7}" srcId="{50303F74-4A62-4B48-B71E-EF038F9C4C3E}" destId="{14AD7CB9-F019-4F94-B1F8-B8176B373541}" srcOrd="1" destOrd="0" parTransId="{7A569EC8-4814-4E5E-AC38-E4B4D215D63A}" sibTransId="{823C0D56-E134-45CC-BC3D-A56CE75A8A47}"/>
    <dgm:cxn modelId="{1CFEA793-9F9A-4492-A2CA-D2BC593E4845}" type="presOf" srcId="{0A0A93EF-98F2-4617-8C30-0F642783892F}" destId="{5B0152E9-FB2E-4A5F-80FC-BE2DE7DF7BEF}" srcOrd="0" destOrd="0" presId="urn:microsoft.com/office/officeart/2005/8/layout/default"/>
    <dgm:cxn modelId="{D6CC4AB6-73CA-4BBA-A91F-7E9627A957AA}" type="presOf" srcId="{50303F74-4A62-4B48-B71E-EF038F9C4C3E}" destId="{74CDBF49-D5B8-437A-BAA7-0CBAE29995DD}" srcOrd="0" destOrd="0" presId="urn:microsoft.com/office/officeart/2005/8/layout/default"/>
    <dgm:cxn modelId="{6441ECBC-ADFA-40E1-8095-1E98223A3C50}" srcId="{50303F74-4A62-4B48-B71E-EF038F9C4C3E}" destId="{0A0A93EF-98F2-4617-8C30-0F642783892F}" srcOrd="2" destOrd="0" parTransId="{627327D8-BA7A-45CF-875C-2B84E9E101D9}" sibTransId="{A996F4BE-1A72-4473-A3F4-0B129C775395}"/>
    <dgm:cxn modelId="{8062B3D1-A35F-4C0C-9577-A613E40FA4B8}" type="presOf" srcId="{02EB4437-2A44-4FA2-92EF-E5D7F12CCEA2}" destId="{71519883-A9AD-46D5-8E5B-86F06DB76807}" srcOrd="0" destOrd="0" presId="urn:microsoft.com/office/officeart/2005/8/layout/default"/>
    <dgm:cxn modelId="{05233FD8-F395-405C-9612-D3C29890DC54}" srcId="{50303F74-4A62-4B48-B71E-EF038F9C4C3E}" destId="{F3CE00D3-BDCF-4228-AF82-90E6CDAE1F0A}" srcOrd="3" destOrd="0" parTransId="{BEABE2ED-2304-4B41-ABE9-EFA47E13F4CF}" sibTransId="{D77C29AF-A4FB-48EA-AA43-FB7A5D9C6D7E}"/>
    <dgm:cxn modelId="{2FAC1FDA-134A-43B3-B971-908C8B4B3FC2}" type="presOf" srcId="{DB98EEE4-A92F-4440-90A9-9597B04BFB2E}" destId="{311915E3-B3DA-48A7-9E3D-D80B39582FDF}" srcOrd="0" destOrd="0" presId="urn:microsoft.com/office/officeart/2005/8/layout/default"/>
    <dgm:cxn modelId="{8E3DFBEC-6EA7-4A73-9E4F-A2AACA7A0C88}" srcId="{50303F74-4A62-4B48-B71E-EF038F9C4C3E}" destId="{8D5C81CF-A5E8-4CE0-95BC-BC39C7B7B50B}" srcOrd="4" destOrd="0" parTransId="{92BDE132-A673-4DA5-BF97-F96BFD09B449}" sibTransId="{EA2851AF-7910-41FE-8507-51446A477E86}"/>
    <dgm:cxn modelId="{596D55F1-C91F-4C67-A2ED-68D46A47BA56}" type="presOf" srcId="{33B74E20-4833-4F88-A775-E9C8F0AA1C90}" destId="{3D803204-73BF-4041-B455-20F81F7C77F1}" srcOrd="0" destOrd="0" presId="urn:microsoft.com/office/officeart/2005/8/layout/default"/>
    <dgm:cxn modelId="{6502DBF2-3BF1-4328-BDD9-3A7101C42284}" srcId="{50303F74-4A62-4B48-B71E-EF038F9C4C3E}" destId="{F42B527B-ED05-47DC-A007-81ECB1ABE31E}" srcOrd="7" destOrd="0" parTransId="{AB53CA12-1AC2-4B08-8ED6-C336C2F6F38D}" sibTransId="{3D3D1555-1B6C-4954-BC44-799CE931AB88}"/>
    <dgm:cxn modelId="{561F3ABB-F842-47B3-92B5-CFECEBC6C500}" type="presParOf" srcId="{74CDBF49-D5B8-437A-BAA7-0CBAE29995DD}" destId="{F93C892C-4270-467A-AB49-B347AB457A7D}" srcOrd="0" destOrd="0" presId="urn:microsoft.com/office/officeart/2005/8/layout/default"/>
    <dgm:cxn modelId="{3DD99A55-2CC9-4ACD-9B14-1840B36B4E61}" type="presParOf" srcId="{74CDBF49-D5B8-437A-BAA7-0CBAE29995DD}" destId="{119025D6-FFAE-4041-85CD-9EC4A57DF064}" srcOrd="1" destOrd="0" presId="urn:microsoft.com/office/officeart/2005/8/layout/default"/>
    <dgm:cxn modelId="{BB842556-4A2A-4403-A702-CF515B5E3D64}" type="presParOf" srcId="{74CDBF49-D5B8-437A-BAA7-0CBAE29995DD}" destId="{FF53C128-32D0-41C1-A780-6AA8BF692FB6}" srcOrd="2" destOrd="0" presId="urn:microsoft.com/office/officeart/2005/8/layout/default"/>
    <dgm:cxn modelId="{DA6759ED-6C6F-4687-B23B-4F35B0547661}" type="presParOf" srcId="{74CDBF49-D5B8-437A-BAA7-0CBAE29995DD}" destId="{1CEE8672-80DE-431F-8C82-C79A00DFC26F}" srcOrd="3" destOrd="0" presId="urn:microsoft.com/office/officeart/2005/8/layout/default"/>
    <dgm:cxn modelId="{46CB4429-011A-4BE7-900E-1C8E58CBE68F}" type="presParOf" srcId="{74CDBF49-D5B8-437A-BAA7-0CBAE29995DD}" destId="{5B0152E9-FB2E-4A5F-80FC-BE2DE7DF7BEF}" srcOrd="4" destOrd="0" presId="urn:microsoft.com/office/officeart/2005/8/layout/default"/>
    <dgm:cxn modelId="{2A42DF3D-49BA-457A-9E0D-435DF78B29AD}" type="presParOf" srcId="{74CDBF49-D5B8-437A-BAA7-0CBAE29995DD}" destId="{53EFE306-FFB7-4895-B5A5-1759BBCEC4FE}" srcOrd="5" destOrd="0" presId="urn:microsoft.com/office/officeart/2005/8/layout/default"/>
    <dgm:cxn modelId="{10EBC32B-AB0B-48BF-8D6C-D01CB35CF362}" type="presParOf" srcId="{74CDBF49-D5B8-437A-BAA7-0CBAE29995DD}" destId="{8B30A1D0-4C07-4828-A2C3-92D92107BF7C}" srcOrd="6" destOrd="0" presId="urn:microsoft.com/office/officeart/2005/8/layout/default"/>
    <dgm:cxn modelId="{078F1B41-C4A3-43C5-81E9-BB889367901D}" type="presParOf" srcId="{74CDBF49-D5B8-437A-BAA7-0CBAE29995DD}" destId="{AA9AC5F6-FD3A-4228-A3ED-645B81ED2E23}" srcOrd="7" destOrd="0" presId="urn:microsoft.com/office/officeart/2005/8/layout/default"/>
    <dgm:cxn modelId="{0D33BD23-20CC-4D6B-8042-AB70460E3603}" type="presParOf" srcId="{74CDBF49-D5B8-437A-BAA7-0CBAE29995DD}" destId="{BFDB2BD5-5888-4556-A76E-9DFC779809F5}" srcOrd="8" destOrd="0" presId="urn:microsoft.com/office/officeart/2005/8/layout/default"/>
    <dgm:cxn modelId="{420C38D3-EE7A-4CC8-8F7D-64D0456E36C4}" type="presParOf" srcId="{74CDBF49-D5B8-437A-BAA7-0CBAE29995DD}" destId="{68DBD75A-7FCD-4A74-86B2-48DED68CC3BC}" srcOrd="9" destOrd="0" presId="urn:microsoft.com/office/officeart/2005/8/layout/default"/>
    <dgm:cxn modelId="{9A7D3DAA-D0CE-4D56-80D1-7A0A04300B05}" type="presParOf" srcId="{74CDBF49-D5B8-437A-BAA7-0CBAE29995DD}" destId="{71519883-A9AD-46D5-8E5B-86F06DB76807}" srcOrd="10" destOrd="0" presId="urn:microsoft.com/office/officeart/2005/8/layout/default"/>
    <dgm:cxn modelId="{E9BD4BCD-6797-4A3A-98BD-2DAF0EA16692}" type="presParOf" srcId="{74CDBF49-D5B8-437A-BAA7-0CBAE29995DD}" destId="{CEBD4DA0-B8EB-4A89-A148-E96F4257E650}" srcOrd="11" destOrd="0" presId="urn:microsoft.com/office/officeart/2005/8/layout/default"/>
    <dgm:cxn modelId="{96107E14-0400-4896-A4F7-2441DBD5A47C}" type="presParOf" srcId="{74CDBF49-D5B8-437A-BAA7-0CBAE29995DD}" destId="{311915E3-B3DA-48A7-9E3D-D80B39582FDF}" srcOrd="12" destOrd="0" presId="urn:microsoft.com/office/officeart/2005/8/layout/default"/>
    <dgm:cxn modelId="{54D35502-D466-4E60-BEE5-A14AED677DD9}" type="presParOf" srcId="{74CDBF49-D5B8-437A-BAA7-0CBAE29995DD}" destId="{43BAC867-2936-4E2F-A117-EF45CFBC3F49}" srcOrd="13" destOrd="0" presId="urn:microsoft.com/office/officeart/2005/8/layout/default"/>
    <dgm:cxn modelId="{3C96DD4F-3234-4A1A-9DE4-B6865A1E7BF4}" type="presParOf" srcId="{74CDBF49-D5B8-437A-BAA7-0CBAE29995DD}" destId="{E77E5A8B-0988-4CC2-BA1E-6EDBFF351270}" srcOrd="14" destOrd="0" presId="urn:microsoft.com/office/officeart/2005/8/layout/default"/>
    <dgm:cxn modelId="{0E7FBC6F-AD72-4E88-B468-829B11E242FA}" type="presParOf" srcId="{74CDBF49-D5B8-437A-BAA7-0CBAE29995DD}" destId="{BD562BAF-8D71-4AD6-BF54-B3C847E21514}" srcOrd="15" destOrd="0" presId="urn:microsoft.com/office/officeart/2005/8/layout/default"/>
    <dgm:cxn modelId="{3B735D73-74DD-469F-85F8-8755FC645A90}" type="presParOf" srcId="{74CDBF49-D5B8-437A-BAA7-0CBAE29995DD}" destId="{A2011E28-4FCA-4822-A3F1-110F4513E6A8}" srcOrd="16" destOrd="0" presId="urn:microsoft.com/office/officeart/2005/8/layout/default"/>
    <dgm:cxn modelId="{BA46D480-C8DC-45B6-9270-637C84785E16}" type="presParOf" srcId="{74CDBF49-D5B8-437A-BAA7-0CBAE29995DD}" destId="{BD32C454-726F-416E-BF3C-A8CAD104E2D7}" srcOrd="17" destOrd="0" presId="urn:microsoft.com/office/officeart/2005/8/layout/default"/>
    <dgm:cxn modelId="{56134B01-8245-4872-9C9A-AFA3E565A2D6}" type="presParOf" srcId="{74CDBF49-D5B8-437A-BAA7-0CBAE29995DD}" destId="{3D803204-73BF-4041-B455-20F81F7C77F1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F1ACF1-2277-4974-B783-CD87AA5348F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DDC23E9-A0CD-4903-8328-77BCD78BF4D6}">
      <dgm:prSet/>
      <dgm:spPr/>
      <dgm:t>
        <a:bodyPr/>
        <a:lstStyle/>
        <a:p>
          <a:r>
            <a:rPr lang="en-US"/>
            <a:t>Construction Material</a:t>
          </a:r>
        </a:p>
      </dgm:t>
    </dgm:pt>
    <dgm:pt modelId="{11FB4F4A-144E-417A-9043-D8B9E903E89E}" type="parTrans" cxnId="{90B3577E-6C8C-4774-80FB-7F3D663931EC}">
      <dgm:prSet/>
      <dgm:spPr/>
      <dgm:t>
        <a:bodyPr/>
        <a:lstStyle/>
        <a:p>
          <a:endParaRPr lang="en-US"/>
        </a:p>
      </dgm:t>
    </dgm:pt>
    <dgm:pt modelId="{760F6637-0471-44AE-9F4B-2436F2227A5A}" type="sibTrans" cxnId="{90B3577E-6C8C-4774-80FB-7F3D663931EC}">
      <dgm:prSet/>
      <dgm:spPr/>
      <dgm:t>
        <a:bodyPr/>
        <a:lstStyle/>
        <a:p>
          <a:endParaRPr lang="en-US"/>
        </a:p>
      </dgm:t>
    </dgm:pt>
    <dgm:pt modelId="{192EF08D-5977-47EB-B022-92C1EF36EB06}">
      <dgm:prSet/>
      <dgm:spPr/>
      <dgm:t>
        <a:bodyPr/>
        <a:lstStyle/>
        <a:p>
          <a:r>
            <a:rPr lang="en-US"/>
            <a:t>Engine information</a:t>
          </a:r>
        </a:p>
      </dgm:t>
    </dgm:pt>
    <dgm:pt modelId="{2B33F591-1C6D-4FDC-B0D8-FCFDAE39EFF0}" type="parTrans" cxnId="{EBC1ED4D-4A14-4359-A6EB-4EAF116CADE2}">
      <dgm:prSet/>
      <dgm:spPr/>
      <dgm:t>
        <a:bodyPr/>
        <a:lstStyle/>
        <a:p>
          <a:endParaRPr lang="en-US"/>
        </a:p>
      </dgm:t>
    </dgm:pt>
    <dgm:pt modelId="{43788504-B186-4385-9844-4BC41109278B}" type="sibTrans" cxnId="{EBC1ED4D-4A14-4359-A6EB-4EAF116CADE2}">
      <dgm:prSet/>
      <dgm:spPr/>
      <dgm:t>
        <a:bodyPr/>
        <a:lstStyle/>
        <a:p>
          <a:endParaRPr lang="en-US"/>
        </a:p>
      </dgm:t>
    </dgm:pt>
    <dgm:pt modelId="{80B32524-EEBB-4C64-A4F3-049927481908}">
      <dgm:prSet/>
      <dgm:spPr/>
      <dgm:t>
        <a:bodyPr/>
        <a:lstStyle/>
        <a:p>
          <a:r>
            <a:rPr lang="en-US"/>
            <a:t>dimensions and tonnage</a:t>
          </a:r>
        </a:p>
      </dgm:t>
    </dgm:pt>
    <dgm:pt modelId="{A6E2DF2C-170D-4028-A221-1A5D39649BA2}" type="parTrans" cxnId="{3D2F7EB3-207B-488C-94F1-C6FDE45034B2}">
      <dgm:prSet/>
      <dgm:spPr/>
      <dgm:t>
        <a:bodyPr/>
        <a:lstStyle/>
        <a:p>
          <a:endParaRPr lang="en-US"/>
        </a:p>
      </dgm:t>
    </dgm:pt>
    <dgm:pt modelId="{A97A8EC1-6396-43D0-A4A9-3D24EAB48BF8}" type="sibTrans" cxnId="{3D2F7EB3-207B-488C-94F1-C6FDE45034B2}">
      <dgm:prSet/>
      <dgm:spPr/>
      <dgm:t>
        <a:bodyPr/>
        <a:lstStyle/>
        <a:p>
          <a:endParaRPr lang="en-US"/>
        </a:p>
      </dgm:t>
    </dgm:pt>
    <dgm:pt modelId="{A362351D-DA76-4657-8859-CD94843B373B}">
      <dgm:prSet/>
      <dgm:spPr/>
      <dgm:t>
        <a:bodyPr/>
        <a:lstStyle/>
        <a:p>
          <a:r>
            <a:rPr lang="en-US"/>
            <a:t>Owner name and address</a:t>
          </a:r>
        </a:p>
      </dgm:t>
    </dgm:pt>
    <dgm:pt modelId="{A122194E-7941-42DC-AA5A-55A9E98F0952}" type="parTrans" cxnId="{CE7D5E13-BE2E-4683-90C4-8B1651A9A64A}">
      <dgm:prSet/>
      <dgm:spPr/>
      <dgm:t>
        <a:bodyPr/>
        <a:lstStyle/>
        <a:p>
          <a:endParaRPr lang="en-US"/>
        </a:p>
      </dgm:t>
    </dgm:pt>
    <dgm:pt modelId="{3FB40C40-5A03-4C93-9262-9A54008FF56E}" type="sibTrans" cxnId="{CE7D5E13-BE2E-4683-90C4-8B1651A9A64A}">
      <dgm:prSet/>
      <dgm:spPr/>
      <dgm:t>
        <a:bodyPr/>
        <a:lstStyle/>
        <a:p>
          <a:endParaRPr lang="en-US"/>
        </a:p>
      </dgm:t>
    </dgm:pt>
    <dgm:pt modelId="{735DCB73-C9FC-4DAB-813D-D674B1A3DB24}">
      <dgm:prSet/>
      <dgm:spPr/>
      <dgm:t>
        <a:bodyPr/>
        <a:lstStyle/>
        <a:p>
          <a:r>
            <a:rPr lang="en-US"/>
            <a:t>co-owner and previous owners</a:t>
          </a:r>
        </a:p>
      </dgm:t>
    </dgm:pt>
    <dgm:pt modelId="{791A71DD-245A-4D77-AE6D-833CC93CB685}" type="parTrans" cxnId="{CDCB6B6B-03C2-4F3E-8881-A4886FABBECC}">
      <dgm:prSet/>
      <dgm:spPr/>
      <dgm:t>
        <a:bodyPr/>
        <a:lstStyle/>
        <a:p>
          <a:endParaRPr lang="en-US"/>
        </a:p>
      </dgm:t>
    </dgm:pt>
    <dgm:pt modelId="{38F183B8-AB71-4ED3-82B5-467090C3BFC1}" type="sibTrans" cxnId="{CDCB6B6B-03C2-4F3E-8881-A4886FABBECC}">
      <dgm:prSet/>
      <dgm:spPr/>
      <dgm:t>
        <a:bodyPr/>
        <a:lstStyle/>
        <a:p>
          <a:endParaRPr lang="en-US"/>
        </a:p>
      </dgm:t>
    </dgm:pt>
    <dgm:pt modelId="{6B9E451A-0006-4C0B-A553-470CF76699DE}">
      <dgm:prSet/>
      <dgm:spPr/>
      <dgm:t>
        <a:bodyPr/>
        <a:lstStyle/>
        <a:p>
          <a:r>
            <a:rPr lang="en-US"/>
            <a:t>Authorized Representative name and address</a:t>
          </a:r>
        </a:p>
      </dgm:t>
    </dgm:pt>
    <dgm:pt modelId="{205F932A-269F-47BF-BB2B-5336FFAAC882}" type="parTrans" cxnId="{3842ECF9-FEBD-4821-8C98-16BFF534F6C7}">
      <dgm:prSet/>
      <dgm:spPr/>
      <dgm:t>
        <a:bodyPr/>
        <a:lstStyle/>
        <a:p>
          <a:endParaRPr lang="en-US"/>
        </a:p>
      </dgm:t>
    </dgm:pt>
    <dgm:pt modelId="{49788C49-D387-44B2-BB09-D74C776AC94D}" type="sibTrans" cxnId="{3842ECF9-FEBD-4821-8C98-16BFF534F6C7}">
      <dgm:prSet/>
      <dgm:spPr/>
      <dgm:t>
        <a:bodyPr/>
        <a:lstStyle/>
        <a:p>
          <a:endParaRPr lang="en-US"/>
        </a:p>
      </dgm:t>
    </dgm:pt>
    <dgm:pt modelId="{E195FA5D-6819-44BC-AC58-495D22AD85F1}">
      <dgm:prSet/>
      <dgm:spPr/>
      <dgm:t>
        <a:bodyPr/>
        <a:lstStyle/>
        <a:p>
          <a:r>
            <a:rPr lang="en-US"/>
            <a:t>MORTGAGES AND ASSIGNMENTS</a:t>
          </a:r>
        </a:p>
      </dgm:t>
    </dgm:pt>
    <dgm:pt modelId="{4FCA2E0F-168B-4EBD-AF54-F6E4D59D101E}" type="parTrans" cxnId="{231168DD-5D43-4CBC-9E65-20F499160ECA}">
      <dgm:prSet/>
      <dgm:spPr/>
      <dgm:t>
        <a:bodyPr/>
        <a:lstStyle/>
        <a:p>
          <a:endParaRPr lang="en-US"/>
        </a:p>
      </dgm:t>
    </dgm:pt>
    <dgm:pt modelId="{424BD37F-1D18-4A14-A97A-BD4B407E56FD}" type="sibTrans" cxnId="{231168DD-5D43-4CBC-9E65-20F499160ECA}">
      <dgm:prSet/>
      <dgm:spPr/>
      <dgm:t>
        <a:bodyPr/>
        <a:lstStyle/>
        <a:p>
          <a:endParaRPr lang="en-US"/>
        </a:p>
      </dgm:t>
    </dgm:pt>
    <dgm:pt modelId="{8A2C7120-D5CA-4A71-B603-9F4146A49D9C}">
      <dgm:prSet/>
      <dgm:spPr/>
      <dgm:t>
        <a:bodyPr/>
        <a:lstStyle/>
        <a:p>
          <a:r>
            <a:rPr lang="en-US"/>
            <a:t>Number of Encumbrances and Injunctions</a:t>
          </a:r>
        </a:p>
      </dgm:t>
    </dgm:pt>
    <dgm:pt modelId="{26A4D7C1-D51E-4D67-9D31-73B03D517E6D}" type="parTrans" cxnId="{9F7CF0FA-755F-49E9-817B-60B6CA3D56F5}">
      <dgm:prSet/>
      <dgm:spPr/>
      <dgm:t>
        <a:bodyPr/>
        <a:lstStyle/>
        <a:p>
          <a:endParaRPr lang="en-US"/>
        </a:p>
      </dgm:t>
    </dgm:pt>
    <dgm:pt modelId="{9547C904-CC25-440F-89F6-4CF4689FF57D}" type="sibTrans" cxnId="{9F7CF0FA-755F-49E9-817B-60B6CA3D56F5}">
      <dgm:prSet/>
      <dgm:spPr/>
      <dgm:t>
        <a:bodyPr/>
        <a:lstStyle/>
        <a:p>
          <a:endParaRPr lang="en-US"/>
        </a:p>
      </dgm:t>
    </dgm:pt>
    <dgm:pt modelId="{6333A46F-6BF8-41EB-BAB7-371949D65405}" type="pres">
      <dgm:prSet presAssocID="{1FF1ACF1-2277-4974-B783-CD87AA5348F9}" presName="linear" presStyleCnt="0">
        <dgm:presLayoutVars>
          <dgm:animLvl val="lvl"/>
          <dgm:resizeHandles val="exact"/>
        </dgm:presLayoutVars>
      </dgm:prSet>
      <dgm:spPr/>
    </dgm:pt>
    <dgm:pt modelId="{B2F3DC2F-706A-4B44-A04D-1FA33BF4D5D5}" type="pres">
      <dgm:prSet presAssocID="{3DDC23E9-A0CD-4903-8328-77BCD78BF4D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C9EFC73A-FA14-4CE0-B51A-F68BB45F79FD}" type="pres">
      <dgm:prSet presAssocID="{760F6637-0471-44AE-9F4B-2436F2227A5A}" presName="spacer" presStyleCnt="0"/>
      <dgm:spPr/>
    </dgm:pt>
    <dgm:pt modelId="{51DCEF90-7EA4-4B0B-9892-D09B096D2EBE}" type="pres">
      <dgm:prSet presAssocID="{192EF08D-5977-47EB-B022-92C1EF36EB06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D792F81-6C05-4F88-B448-0C22214AF909}" type="pres">
      <dgm:prSet presAssocID="{43788504-B186-4385-9844-4BC41109278B}" presName="spacer" presStyleCnt="0"/>
      <dgm:spPr/>
    </dgm:pt>
    <dgm:pt modelId="{C7EA8B60-6ABA-44D2-B0AC-E333DA089A6B}" type="pres">
      <dgm:prSet presAssocID="{80B32524-EEBB-4C64-A4F3-04992748190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5E0AF57-39FA-4D4B-8CB4-26FF0318AA20}" type="pres">
      <dgm:prSet presAssocID="{A97A8EC1-6396-43D0-A4A9-3D24EAB48BF8}" presName="spacer" presStyleCnt="0"/>
      <dgm:spPr/>
    </dgm:pt>
    <dgm:pt modelId="{9510EF08-72F8-4BB5-8477-C7AEBD90C9D1}" type="pres">
      <dgm:prSet presAssocID="{A362351D-DA76-4657-8859-CD94843B373B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C1D0AB00-D565-477F-87E1-1E9D1A5B82A9}" type="pres">
      <dgm:prSet presAssocID="{3FB40C40-5A03-4C93-9262-9A54008FF56E}" presName="spacer" presStyleCnt="0"/>
      <dgm:spPr/>
    </dgm:pt>
    <dgm:pt modelId="{FBF7BDDF-8E87-45FE-8510-844C7BCD6EE6}" type="pres">
      <dgm:prSet presAssocID="{735DCB73-C9FC-4DAB-813D-D674B1A3DB24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DCA993D-6F1D-4288-A6E4-EE7EC1DA7035}" type="pres">
      <dgm:prSet presAssocID="{38F183B8-AB71-4ED3-82B5-467090C3BFC1}" presName="spacer" presStyleCnt="0"/>
      <dgm:spPr/>
    </dgm:pt>
    <dgm:pt modelId="{C5571FAB-E2C4-4785-8AC2-5F6E9F442DB5}" type="pres">
      <dgm:prSet presAssocID="{6B9E451A-0006-4C0B-A553-470CF76699DE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EBCC849-52A8-489A-8836-309F269F26D2}" type="pres">
      <dgm:prSet presAssocID="{49788C49-D387-44B2-BB09-D74C776AC94D}" presName="spacer" presStyleCnt="0"/>
      <dgm:spPr/>
    </dgm:pt>
    <dgm:pt modelId="{585932F3-4ECD-4184-BAA4-B46B80F64895}" type="pres">
      <dgm:prSet presAssocID="{E195FA5D-6819-44BC-AC58-495D22AD85F1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226A2F5-61AD-43CA-9E74-5CE93163B75B}" type="pres">
      <dgm:prSet presAssocID="{424BD37F-1D18-4A14-A97A-BD4B407E56FD}" presName="spacer" presStyleCnt="0"/>
      <dgm:spPr/>
    </dgm:pt>
    <dgm:pt modelId="{9DA6D6F4-070D-4D4F-AE54-D6D7621C1293}" type="pres">
      <dgm:prSet presAssocID="{8A2C7120-D5CA-4A71-B603-9F4146A49D9C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F763D107-E7AB-4C4E-B734-0BD4DDEE7203}" type="presOf" srcId="{1FF1ACF1-2277-4974-B783-CD87AA5348F9}" destId="{6333A46F-6BF8-41EB-BAB7-371949D65405}" srcOrd="0" destOrd="0" presId="urn:microsoft.com/office/officeart/2005/8/layout/vList2"/>
    <dgm:cxn modelId="{7F7ADF0F-6A5D-4249-9726-13FB52A40485}" type="presOf" srcId="{8A2C7120-D5CA-4A71-B603-9F4146A49D9C}" destId="{9DA6D6F4-070D-4D4F-AE54-D6D7621C1293}" srcOrd="0" destOrd="0" presId="urn:microsoft.com/office/officeart/2005/8/layout/vList2"/>
    <dgm:cxn modelId="{CE7D5E13-BE2E-4683-90C4-8B1651A9A64A}" srcId="{1FF1ACF1-2277-4974-B783-CD87AA5348F9}" destId="{A362351D-DA76-4657-8859-CD94843B373B}" srcOrd="3" destOrd="0" parTransId="{A122194E-7941-42DC-AA5A-55A9E98F0952}" sibTransId="{3FB40C40-5A03-4C93-9262-9A54008FF56E}"/>
    <dgm:cxn modelId="{B05C143D-E5DC-4097-97ED-63B81A6946AC}" type="presOf" srcId="{E195FA5D-6819-44BC-AC58-495D22AD85F1}" destId="{585932F3-4ECD-4184-BAA4-B46B80F64895}" srcOrd="0" destOrd="0" presId="urn:microsoft.com/office/officeart/2005/8/layout/vList2"/>
    <dgm:cxn modelId="{EE6DBA64-A34B-4136-AF61-A3A152387570}" type="presOf" srcId="{735DCB73-C9FC-4DAB-813D-D674B1A3DB24}" destId="{FBF7BDDF-8E87-45FE-8510-844C7BCD6EE6}" srcOrd="0" destOrd="0" presId="urn:microsoft.com/office/officeart/2005/8/layout/vList2"/>
    <dgm:cxn modelId="{CDCB6B6B-03C2-4F3E-8881-A4886FABBECC}" srcId="{1FF1ACF1-2277-4974-B783-CD87AA5348F9}" destId="{735DCB73-C9FC-4DAB-813D-D674B1A3DB24}" srcOrd="4" destOrd="0" parTransId="{791A71DD-245A-4D77-AE6D-833CC93CB685}" sibTransId="{38F183B8-AB71-4ED3-82B5-467090C3BFC1}"/>
    <dgm:cxn modelId="{EBC1ED4D-4A14-4359-A6EB-4EAF116CADE2}" srcId="{1FF1ACF1-2277-4974-B783-CD87AA5348F9}" destId="{192EF08D-5977-47EB-B022-92C1EF36EB06}" srcOrd="1" destOrd="0" parTransId="{2B33F591-1C6D-4FDC-B0D8-FCFDAE39EFF0}" sibTransId="{43788504-B186-4385-9844-4BC41109278B}"/>
    <dgm:cxn modelId="{90B3577E-6C8C-4774-80FB-7F3D663931EC}" srcId="{1FF1ACF1-2277-4974-B783-CD87AA5348F9}" destId="{3DDC23E9-A0CD-4903-8328-77BCD78BF4D6}" srcOrd="0" destOrd="0" parTransId="{11FB4F4A-144E-417A-9043-D8B9E903E89E}" sibTransId="{760F6637-0471-44AE-9F4B-2436F2227A5A}"/>
    <dgm:cxn modelId="{2557AF85-7160-4AFC-B144-70A640513313}" type="presOf" srcId="{80B32524-EEBB-4C64-A4F3-049927481908}" destId="{C7EA8B60-6ABA-44D2-B0AC-E333DA089A6B}" srcOrd="0" destOrd="0" presId="urn:microsoft.com/office/officeart/2005/8/layout/vList2"/>
    <dgm:cxn modelId="{4D548195-8CC0-4CC3-BC6F-389EFEB20960}" type="presOf" srcId="{6B9E451A-0006-4C0B-A553-470CF76699DE}" destId="{C5571FAB-E2C4-4785-8AC2-5F6E9F442DB5}" srcOrd="0" destOrd="0" presId="urn:microsoft.com/office/officeart/2005/8/layout/vList2"/>
    <dgm:cxn modelId="{0FA43197-EDD0-4778-B2F0-EC5C8E6C2205}" type="presOf" srcId="{A362351D-DA76-4657-8859-CD94843B373B}" destId="{9510EF08-72F8-4BB5-8477-C7AEBD90C9D1}" srcOrd="0" destOrd="0" presId="urn:microsoft.com/office/officeart/2005/8/layout/vList2"/>
    <dgm:cxn modelId="{AED480AF-8816-483E-BFC3-C927162305AE}" type="presOf" srcId="{3DDC23E9-A0CD-4903-8328-77BCD78BF4D6}" destId="{B2F3DC2F-706A-4B44-A04D-1FA33BF4D5D5}" srcOrd="0" destOrd="0" presId="urn:microsoft.com/office/officeart/2005/8/layout/vList2"/>
    <dgm:cxn modelId="{3D2F7EB3-207B-488C-94F1-C6FDE45034B2}" srcId="{1FF1ACF1-2277-4974-B783-CD87AA5348F9}" destId="{80B32524-EEBB-4C64-A4F3-049927481908}" srcOrd="2" destOrd="0" parTransId="{A6E2DF2C-170D-4028-A221-1A5D39649BA2}" sibTransId="{A97A8EC1-6396-43D0-A4A9-3D24EAB48BF8}"/>
    <dgm:cxn modelId="{0E62B8BE-BCE2-4EE2-B0FE-11B7BB87129A}" type="presOf" srcId="{192EF08D-5977-47EB-B022-92C1EF36EB06}" destId="{51DCEF90-7EA4-4B0B-9892-D09B096D2EBE}" srcOrd="0" destOrd="0" presId="urn:microsoft.com/office/officeart/2005/8/layout/vList2"/>
    <dgm:cxn modelId="{231168DD-5D43-4CBC-9E65-20F499160ECA}" srcId="{1FF1ACF1-2277-4974-B783-CD87AA5348F9}" destId="{E195FA5D-6819-44BC-AC58-495D22AD85F1}" srcOrd="6" destOrd="0" parTransId="{4FCA2E0F-168B-4EBD-AF54-F6E4D59D101E}" sibTransId="{424BD37F-1D18-4A14-A97A-BD4B407E56FD}"/>
    <dgm:cxn modelId="{3842ECF9-FEBD-4821-8C98-16BFF534F6C7}" srcId="{1FF1ACF1-2277-4974-B783-CD87AA5348F9}" destId="{6B9E451A-0006-4C0B-A553-470CF76699DE}" srcOrd="5" destOrd="0" parTransId="{205F932A-269F-47BF-BB2B-5336FFAAC882}" sibTransId="{49788C49-D387-44B2-BB09-D74C776AC94D}"/>
    <dgm:cxn modelId="{9F7CF0FA-755F-49E9-817B-60B6CA3D56F5}" srcId="{1FF1ACF1-2277-4974-B783-CD87AA5348F9}" destId="{8A2C7120-D5CA-4A71-B603-9F4146A49D9C}" srcOrd="7" destOrd="0" parTransId="{26A4D7C1-D51E-4D67-9D31-73B03D517E6D}" sibTransId="{9547C904-CC25-440F-89F6-4CF4689FF57D}"/>
    <dgm:cxn modelId="{8CC635DB-E527-4233-A6FD-39F6D2732895}" type="presParOf" srcId="{6333A46F-6BF8-41EB-BAB7-371949D65405}" destId="{B2F3DC2F-706A-4B44-A04D-1FA33BF4D5D5}" srcOrd="0" destOrd="0" presId="urn:microsoft.com/office/officeart/2005/8/layout/vList2"/>
    <dgm:cxn modelId="{B7A20A67-DEE9-46C5-8F93-0BB4C1B97843}" type="presParOf" srcId="{6333A46F-6BF8-41EB-BAB7-371949D65405}" destId="{C9EFC73A-FA14-4CE0-B51A-F68BB45F79FD}" srcOrd="1" destOrd="0" presId="urn:microsoft.com/office/officeart/2005/8/layout/vList2"/>
    <dgm:cxn modelId="{7091C11F-0A5C-441D-B6FB-7EBCA5A254F5}" type="presParOf" srcId="{6333A46F-6BF8-41EB-BAB7-371949D65405}" destId="{51DCEF90-7EA4-4B0B-9892-D09B096D2EBE}" srcOrd="2" destOrd="0" presId="urn:microsoft.com/office/officeart/2005/8/layout/vList2"/>
    <dgm:cxn modelId="{CB9028B5-25AD-496A-A35C-5E1717D97CCF}" type="presParOf" srcId="{6333A46F-6BF8-41EB-BAB7-371949D65405}" destId="{AD792F81-6C05-4F88-B448-0C22214AF909}" srcOrd="3" destOrd="0" presId="urn:microsoft.com/office/officeart/2005/8/layout/vList2"/>
    <dgm:cxn modelId="{9C24CEEB-E0F8-4ADA-AA45-6C5C8A2FAFBB}" type="presParOf" srcId="{6333A46F-6BF8-41EB-BAB7-371949D65405}" destId="{C7EA8B60-6ABA-44D2-B0AC-E333DA089A6B}" srcOrd="4" destOrd="0" presId="urn:microsoft.com/office/officeart/2005/8/layout/vList2"/>
    <dgm:cxn modelId="{39737CFE-32BC-4F76-A7AD-B39B0BBD3889}" type="presParOf" srcId="{6333A46F-6BF8-41EB-BAB7-371949D65405}" destId="{35E0AF57-39FA-4D4B-8CB4-26FF0318AA20}" srcOrd="5" destOrd="0" presId="urn:microsoft.com/office/officeart/2005/8/layout/vList2"/>
    <dgm:cxn modelId="{291AE622-F8D8-4D66-8723-4960A68A5D66}" type="presParOf" srcId="{6333A46F-6BF8-41EB-BAB7-371949D65405}" destId="{9510EF08-72F8-4BB5-8477-C7AEBD90C9D1}" srcOrd="6" destOrd="0" presId="urn:microsoft.com/office/officeart/2005/8/layout/vList2"/>
    <dgm:cxn modelId="{7445B4D3-D8F9-42F5-9B6A-3F0A4728296B}" type="presParOf" srcId="{6333A46F-6BF8-41EB-BAB7-371949D65405}" destId="{C1D0AB00-D565-477F-87E1-1E9D1A5B82A9}" srcOrd="7" destOrd="0" presId="urn:microsoft.com/office/officeart/2005/8/layout/vList2"/>
    <dgm:cxn modelId="{044C7DFF-BEBF-43CB-B766-521BDE340068}" type="presParOf" srcId="{6333A46F-6BF8-41EB-BAB7-371949D65405}" destId="{FBF7BDDF-8E87-45FE-8510-844C7BCD6EE6}" srcOrd="8" destOrd="0" presId="urn:microsoft.com/office/officeart/2005/8/layout/vList2"/>
    <dgm:cxn modelId="{A4733892-69C2-4322-8B24-9694F94C0A33}" type="presParOf" srcId="{6333A46F-6BF8-41EB-BAB7-371949D65405}" destId="{0DCA993D-6F1D-4288-A6E4-EE7EC1DA7035}" srcOrd="9" destOrd="0" presId="urn:microsoft.com/office/officeart/2005/8/layout/vList2"/>
    <dgm:cxn modelId="{97451474-C0D5-45A2-BE8E-DC77818F0640}" type="presParOf" srcId="{6333A46F-6BF8-41EB-BAB7-371949D65405}" destId="{C5571FAB-E2C4-4785-8AC2-5F6E9F442DB5}" srcOrd="10" destOrd="0" presId="urn:microsoft.com/office/officeart/2005/8/layout/vList2"/>
    <dgm:cxn modelId="{B9CAB08B-0E09-4578-A9AC-FFC2E8E165AB}" type="presParOf" srcId="{6333A46F-6BF8-41EB-BAB7-371949D65405}" destId="{2EBCC849-52A8-489A-8836-309F269F26D2}" srcOrd="11" destOrd="0" presId="urn:microsoft.com/office/officeart/2005/8/layout/vList2"/>
    <dgm:cxn modelId="{FA2CA011-8E9A-4C48-81F9-83366BD3742C}" type="presParOf" srcId="{6333A46F-6BF8-41EB-BAB7-371949D65405}" destId="{585932F3-4ECD-4184-BAA4-B46B80F64895}" srcOrd="12" destOrd="0" presId="urn:microsoft.com/office/officeart/2005/8/layout/vList2"/>
    <dgm:cxn modelId="{C221A568-D0CB-40D9-8427-DB8103A39D2F}" type="presParOf" srcId="{6333A46F-6BF8-41EB-BAB7-371949D65405}" destId="{3226A2F5-61AD-43CA-9E74-5CE93163B75B}" srcOrd="13" destOrd="0" presId="urn:microsoft.com/office/officeart/2005/8/layout/vList2"/>
    <dgm:cxn modelId="{9E02C270-13D6-43EB-8358-B4722509BF3F}" type="presParOf" srcId="{6333A46F-6BF8-41EB-BAB7-371949D65405}" destId="{9DA6D6F4-070D-4D4F-AE54-D6D7621C129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C60AFC-EFA0-459C-A49F-A4A2A9BECBC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AD8B47-EBD0-4247-9813-85107969C929}">
      <dgm:prSet/>
      <dgm:spPr/>
      <dgm:t>
        <a:bodyPr/>
        <a:lstStyle/>
        <a:p>
          <a:r>
            <a:rPr lang="en-US"/>
            <a:t>Transport Canada issues the Vessel Transcripts</a:t>
          </a:r>
        </a:p>
      </dgm:t>
    </dgm:pt>
    <dgm:pt modelId="{CD09648F-A75E-4B25-8F6E-156F4F16D3BF}" type="parTrans" cxnId="{47388ED5-46AE-42F0-9B8E-439F4598B9CA}">
      <dgm:prSet/>
      <dgm:spPr/>
      <dgm:t>
        <a:bodyPr/>
        <a:lstStyle/>
        <a:p>
          <a:endParaRPr lang="en-US"/>
        </a:p>
      </dgm:t>
    </dgm:pt>
    <dgm:pt modelId="{79B5A68F-0874-454E-8CF3-6AAD72841538}" type="sibTrans" cxnId="{47388ED5-46AE-42F0-9B8E-439F4598B9CA}">
      <dgm:prSet/>
      <dgm:spPr/>
      <dgm:t>
        <a:bodyPr/>
        <a:lstStyle/>
        <a:p>
          <a:endParaRPr lang="en-US"/>
        </a:p>
      </dgm:t>
    </dgm:pt>
    <dgm:pt modelId="{4B0E08A1-1656-4C8E-B1A1-2DF24AC5D9B2}">
      <dgm:prSet/>
      <dgm:spPr/>
      <dgm:t>
        <a:bodyPr/>
        <a:lstStyle/>
        <a:p>
          <a:r>
            <a:rPr lang="en-US"/>
            <a:t>There are brokers that help you get one if you have your boat official number available on hand</a:t>
          </a:r>
        </a:p>
      </dgm:t>
    </dgm:pt>
    <dgm:pt modelId="{BAD2F40D-AECC-49B3-8A32-C167B9095C44}" type="parTrans" cxnId="{543578DA-1DE1-45E8-819E-38B1D456EC52}">
      <dgm:prSet/>
      <dgm:spPr/>
      <dgm:t>
        <a:bodyPr/>
        <a:lstStyle/>
        <a:p>
          <a:endParaRPr lang="en-US"/>
        </a:p>
      </dgm:t>
    </dgm:pt>
    <dgm:pt modelId="{53DA5D69-22FE-4F35-9452-E788BB62FE0F}" type="sibTrans" cxnId="{543578DA-1DE1-45E8-819E-38B1D456EC52}">
      <dgm:prSet/>
      <dgm:spPr/>
      <dgm:t>
        <a:bodyPr/>
        <a:lstStyle/>
        <a:p>
          <a:endParaRPr lang="en-US"/>
        </a:p>
      </dgm:t>
    </dgm:pt>
    <dgm:pt modelId="{0E57ABA8-A0E7-47C4-A8DE-FD8D25056A26}">
      <dgm:prSet/>
      <dgm:spPr/>
      <dgm:t>
        <a:bodyPr/>
        <a:lstStyle/>
        <a:p>
          <a:r>
            <a:rPr lang="en-US"/>
            <a:t>The prices vary and the order process can be long due to the forms you need to fill but one company makes it easy with a simple and secure PayPal order process</a:t>
          </a:r>
        </a:p>
      </dgm:t>
    </dgm:pt>
    <dgm:pt modelId="{B9CC986B-A19A-4667-82D2-92BE01C95A5D}" type="parTrans" cxnId="{00A268F9-A3AB-408C-A8BE-7A8691E240AF}">
      <dgm:prSet/>
      <dgm:spPr/>
      <dgm:t>
        <a:bodyPr/>
        <a:lstStyle/>
        <a:p>
          <a:endParaRPr lang="en-US"/>
        </a:p>
      </dgm:t>
    </dgm:pt>
    <dgm:pt modelId="{51CC569F-AC74-4F61-B4EA-6169B69B604A}" type="sibTrans" cxnId="{00A268F9-A3AB-408C-A8BE-7A8691E240AF}">
      <dgm:prSet/>
      <dgm:spPr/>
      <dgm:t>
        <a:bodyPr/>
        <a:lstStyle/>
        <a:p>
          <a:endParaRPr lang="en-US"/>
        </a:p>
      </dgm:t>
    </dgm:pt>
    <dgm:pt modelId="{D4B6CEBB-E44C-4397-BF52-1D8BA37E2EE3}" type="pres">
      <dgm:prSet presAssocID="{C3C60AFC-EFA0-459C-A49F-A4A2A9BECBC4}" presName="linear" presStyleCnt="0">
        <dgm:presLayoutVars>
          <dgm:animLvl val="lvl"/>
          <dgm:resizeHandles val="exact"/>
        </dgm:presLayoutVars>
      </dgm:prSet>
      <dgm:spPr/>
    </dgm:pt>
    <dgm:pt modelId="{C8339717-5664-413F-ABEF-7961F691C856}" type="pres">
      <dgm:prSet presAssocID="{89AD8B47-EBD0-4247-9813-85107969C92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4DD8964-3CB0-4A02-99B8-87F9DB76403C}" type="pres">
      <dgm:prSet presAssocID="{79B5A68F-0874-454E-8CF3-6AAD72841538}" presName="spacer" presStyleCnt="0"/>
      <dgm:spPr/>
    </dgm:pt>
    <dgm:pt modelId="{55415FCA-A3A0-4A55-922E-B57E9B76DE2C}" type="pres">
      <dgm:prSet presAssocID="{4B0E08A1-1656-4C8E-B1A1-2DF24AC5D9B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FCCC97F-AF26-4A8D-9075-8A397556A5C5}" type="pres">
      <dgm:prSet presAssocID="{53DA5D69-22FE-4F35-9452-E788BB62FE0F}" presName="spacer" presStyleCnt="0"/>
      <dgm:spPr/>
    </dgm:pt>
    <dgm:pt modelId="{C26D4822-D706-4387-AFA9-E542F3367554}" type="pres">
      <dgm:prSet presAssocID="{0E57ABA8-A0E7-47C4-A8DE-FD8D25056A2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3BC222E-266F-4533-9850-F02CF56BC964}" type="presOf" srcId="{0E57ABA8-A0E7-47C4-A8DE-FD8D25056A26}" destId="{C26D4822-D706-4387-AFA9-E542F3367554}" srcOrd="0" destOrd="0" presId="urn:microsoft.com/office/officeart/2005/8/layout/vList2"/>
    <dgm:cxn modelId="{F42FDB5A-C032-49AB-BD52-BE4583B9957C}" type="presOf" srcId="{89AD8B47-EBD0-4247-9813-85107969C929}" destId="{C8339717-5664-413F-ABEF-7961F691C856}" srcOrd="0" destOrd="0" presId="urn:microsoft.com/office/officeart/2005/8/layout/vList2"/>
    <dgm:cxn modelId="{3301C88D-8792-41D5-BA16-DA8C338735AD}" type="presOf" srcId="{C3C60AFC-EFA0-459C-A49F-A4A2A9BECBC4}" destId="{D4B6CEBB-E44C-4397-BF52-1D8BA37E2EE3}" srcOrd="0" destOrd="0" presId="urn:microsoft.com/office/officeart/2005/8/layout/vList2"/>
    <dgm:cxn modelId="{47388ED5-46AE-42F0-9B8E-439F4598B9CA}" srcId="{C3C60AFC-EFA0-459C-A49F-A4A2A9BECBC4}" destId="{89AD8B47-EBD0-4247-9813-85107969C929}" srcOrd="0" destOrd="0" parTransId="{CD09648F-A75E-4B25-8F6E-156F4F16D3BF}" sibTransId="{79B5A68F-0874-454E-8CF3-6AAD72841538}"/>
    <dgm:cxn modelId="{543578DA-1DE1-45E8-819E-38B1D456EC52}" srcId="{C3C60AFC-EFA0-459C-A49F-A4A2A9BECBC4}" destId="{4B0E08A1-1656-4C8E-B1A1-2DF24AC5D9B2}" srcOrd="1" destOrd="0" parTransId="{BAD2F40D-AECC-49B3-8A32-C167B9095C44}" sibTransId="{53DA5D69-22FE-4F35-9452-E788BB62FE0F}"/>
    <dgm:cxn modelId="{C817F7DD-8752-4BF9-95BB-1C58FCE0EB00}" type="presOf" srcId="{4B0E08A1-1656-4C8E-B1A1-2DF24AC5D9B2}" destId="{55415FCA-A3A0-4A55-922E-B57E9B76DE2C}" srcOrd="0" destOrd="0" presId="urn:microsoft.com/office/officeart/2005/8/layout/vList2"/>
    <dgm:cxn modelId="{00A268F9-A3AB-408C-A8BE-7A8691E240AF}" srcId="{C3C60AFC-EFA0-459C-A49F-A4A2A9BECBC4}" destId="{0E57ABA8-A0E7-47C4-A8DE-FD8D25056A26}" srcOrd="2" destOrd="0" parTransId="{B9CC986B-A19A-4667-82D2-92BE01C95A5D}" sibTransId="{51CC569F-AC74-4F61-B4EA-6169B69B604A}"/>
    <dgm:cxn modelId="{5399EE6E-B699-4AC8-9F10-A5C95B869806}" type="presParOf" srcId="{D4B6CEBB-E44C-4397-BF52-1D8BA37E2EE3}" destId="{C8339717-5664-413F-ABEF-7961F691C856}" srcOrd="0" destOrd="0" presId="urn:microsoft.com/office/officeart/2005/8/layout/vList2"/>
    <dgm:cxn modelId="{FCC58FC1-1ED3-4178-9105-AF382602FE6B}" type="presParOf" srcId="{D4B6CEBB-E44C-4397-BF52-1D8BA37E2EE3}" destId="{24DD8964-3CB0-4A02-99B8-87F9DB76403C}" srcOrd="1" destOrd="0" presId="urn:microsoft.com/office/officeart/2005/8/layout/vList2"/>
    <dgm:cxn modelId="{BC463D57-8AD6-4748-927B-259660B7C311}" type="presParOf" srcId="{D4B6CEBB-E44C-4397-BF52-1D8BA37E2EE3}" destId="{55415FCA-A3A0-4A55-922E-B57E9B76DE2C}" srcOrd="2" destOrd="0" presId="urn:microsoft.com/office/officeart/2005/8/layout/vList2"/>
    <dgm:cxn modelId="{85BC1C20-E831-4426-B5AD-D2060F879141}" type="presParOf" srcId="{D4B6CEBB-E44C-4397-BF52-1D8BA37E2EE3}" destId="{9FCCC97F-AF26-4A8D-9075-8A397556A5C5}" srcOrd="3" destOrd="0" presId="urn:microsoft.com/office/officeart/2005/8/layout/vList2"/>
    <dgm:cxn modelId="{ABF17C32-FC93-4EDC-9005-065B7B0C6043}" type="presParOf" srcId="{D4B6CEBB-E44C-4397-BF52-1D8BA37E2EE3}" destId="{C26D4822-D706-4387-AFA9-E542F33675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3D2BBF-377C-4B5D-92CF-50A4727EC87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01615C4-2DF8-437E-81B4-F5F55FEABF7E}">
      <dgm:prSet/>
      <dgm:spPr/>
      <dgm:t>
        <a:bodyPr/>
        <a:lstStyle/>
        <a:p>
          <a:r>
            <a:rPr lang="en-US"/>
            <a:t>The Ship Registration Index database contains more than 78,000 entries of old ships registered in ports of Canada between 1787 and</a:t>
          </a:r>
        </a:p>
      </dgm:t>
    </dgm:pt>
    <dgm:pt modelId="{5EE82A0C-959C-4B5E-AE29-34211FF19C7F}" type="parTrans" cxnId="{6EF8CED0-BEA5-4471-BAA3-B998C2613FD8}">
      <dgm:prSet/>
      <dgm:spPr/>
      <dgm:t>
        <a:bodyPr/>
        <a:lstStyle/>
        <a:p>
          <a:endParaRPr lang="en-US"/>
        </a:p>
      </dgm:t>
    </dgm:pt>
    <dgm:pt modelId="{97FCDDF2-E2FD-48D0-8BE3-7DCBE20604BA}" type="sibTrans" cxnId="{6EF8CED0-BEA5-4471-BAA3-B998C2613FD8}">
      <dgm:prSet/>
      <dgm:spPr/>
      <dgm:t>
        <a:bodyPr/>
        <a:lstStyle/>
        <a:p>
          <a:endParaRPr lang="en-US"/>
        </a:p>
      </dgm:t>
    </dgm:pt>
    <dgm:pt modelId="{E8873F62-81F0-4B18-9896-7F100120156B}">
      <dgm:prSet/>
      <dgm:spPr/>
      <dgm:t>
        <a:bodyPr/>
        <a:lstStyle/>
        <a:p>
          <a:r>
            <a:rPr lang="en-US"/>
            <a:t>Ship Registration was implemented in the late 1700s to ensure that ships transporting goods in the British Empire were built and managed by British citizens, including citizens from the colonies</a:t>
          </a:r>
        </a:p>
      </dgm:t>
    </dgm:pt>
    <dgm:pt modelId="{61928563-9373-4DE6-ADD9-6716156D9A6E}" type="parTrans" cxnId="{C60DCC49-3B2E-485A-BF49-78A1526B8932}">
      <dgm:prSet/>
      <dgm:spPr/>
      <dgm:t>
        <a:bodyPr/>
        <a:lstStyle/>
        <a:p>
          <a:endParaRPr lang="en-US"/>
        </a:p>
      </dgm:t>
    </dgm:pt>
    <dgm:pt modelId="{EE5A2613-1363-4FD2-AEBB-DD94091F2EFE}" type="sibTrans" cxnId="{C60DCC49-3B2E-485A-BF49-78A1526B8932}">
      <dgm:prSet/>
      <dgm:spPr/>
      <dgm:t>
        <a:bodyPr/>
        <a:lstStyle/>
        <a:p>
          <a:endParaRPr lang="en-US"/>
        </a:p>
      </dgm:t>
    </dgm:pt>
    <dgm:pt modelId="{BA48AEF7-7A6B-49C8-A4B8-5B547A3CB20A}">
      <dgm:prSet/>
      <dgm:spPr/>
      <dgm:t>
        <a:bodyPr/>
        <a:lstStyle/>
        <a:p>
          <a:r>
            <a:rPr lang="en-US"/>
            <a:t>This system continues, but with different objectives</a:t>
          </a:r>
        </a:p>
      </dgm:t>
    </dgm:pt>
    <dgm:pt modelId="{4D441F7A-B988-4395-A815-B8DF71628248}" type="parTrans" cxnId="{34F439EB-3055-4823-B79B-C5C8475D66F2}">
      <dgm:prSet/>
      <dgm:spPr/>
      <dgm:t>
        <a:bodyPr/>
        <a:lstStyle/>
        <a:p>
          <a:endParaRPr lang="en-US"/>
        </a:p>
      </dgm:t>
    </dgm:pt>
    <dgm:pt modelId="{24E3E2F2-7E7F-46FF-A5F9-77AD0265ADE5}" type="sibTrans" cxnId="{34F439EB-3055-4823-B79B-C5C8475D66F2}">
      <dgm:prSet/>
      <dgm:spPr/>
      <dgm:t>
        <a:bodyPr/>
        <a:lstStyle/>
        <a:p>
          <a:endParaRPr lang="en-US"/>
        </a:p>
      </dgm:t>
    </dgm:pt>
    <dgm:pt modelId="{28616AD8-2426-49C7-A963-AE0720AB286F}" type="pres">
      <dgm:prSet presAssocID="{603D2BBF-377C-4B5D-92CF-50A4727EC871}" presName="linear" presStyleCnt="0">
        <dgm:presLayoutVars>
          <dgm:animLvl val="lvl"/>
          <dgm:resizeHandles val="exact"/>
        </dgm:presLayoutVars>
      </dgm:prSet>
      <dgm:spPr/>
    </dgm:pt>
    <dgm:pt modelId="{73B79C68-4F47-43F2-8151-51145599A207}" type="pres">
      <dgm:prSet presAssocID="{601615C4-2DF8-437E-81B4-F5F55FEABF7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86491DE-9AA2-4812-A924-DB785E6D37AB}" type="pres">
      <dgm:prSet presAssocID="{97FCDDF2-E2FD-48D0-8BE3-7DCBE20604BA}" presName="spacer" presStyleCnt="0"/>
      <dgm:spPr/>
    </dgm:pt>
    <dgm:pt modelId="{E1C65335-4A57-4260-9E4D-EE7D47735993}" type="pres">
      <dgm:prSet presAssocID="{E8873F62-81F0-4B18-9896-7F100120156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723DA88-D3B6-44D3-87B1-B012AF09FD32}" type="pres">
      <dgm:prSet presAssocID="{EE5A2613-1363-4FD2-AEBB-DD94091F2EFE}" presName="spacer" presStyleCnt="0"/>
      <dgm:spPr/>
    </dgm:pt>
    <dgm:pt modelId="{4AF84EA8-641D-4B28-B255-57B430361236}" type="pres">
      <dgm:prSet presAssocID="{BA48AEF7-7A6B-49C8-A4B8-5B547A3CB20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A822731-403C-4FDD-885B-6BBAE77066BD}" type="presOf" srcId="{E8873F62-81F0-4B18-9896-7F100120156B}" destId="{E1C65335-4A57-4260-9E4D-EE7D47735993}" srcOrd="0" destOrd="0" presId="urn:microsoft.com/office/officeart/2005/8/layout/vList2"/>
    <dgm:cxn modelId="{670FEA68-326A-4930-AB90-79D4148DDDDD}" type="presOf" srcId="{603D2BBF-377C-4B5D-92CF-50A4727EC871}" destId="{28616AD8-2426-49C7-A963-AE0720AB286F}" srcOrd="0" destOrd="0" presId="urn:microsoft.com/office/officeart/2005/8/layout/vList2"/>
    <dgm:cxn modelId="{C60DCC49-3B2E-485A-BF49-78A1526B8932}" srcId="{603D2BBF-377C-4B5D-92CF-50A4727EC871}" destId="{E8873F62-81F0-4B18-9896-7F100120156B}" srcOrd="1" destOrd="0" parTransId="{61928563-9373-4DE6-ADD9-6716156D9A6E}" sibTransId="{EE5A2613-1363-4FD2-AEBB-DD94091F2EFE}"/>
    <dgm:cxn modelId="{D5EB12B1-DA45-4D0A-8D10-87309EB2B8C8}" type="presOf" srcId="{BA48AEF7-7A6B-49C8-A4B8-5B547A3CB20A}" destId="{4AF84EA8-641D-4B28-B255-57B430361236}" srcOrd="0" destOrd="0" presId="urn:microsoft.com/office/officeart/2005/8/layout/vList2"/>
    <dgm:cxn modelId="{A205D4BA-20F6-43A2-8881-6E5F384EADC8}" type="presOf" srcId="{601615C4-2DF8-437E-81B4-F5F55FEABF7E}" destId="{73B79C68-4F47-43F2-8151-51145599A207}" srcOrd="0" destOrd="0" presId="urn:microsoft.com/office/officeart/2005/8/layout/vList2"/>
    <dgm:cxn modelId="{6EF8CED0-BEA5-4471-BAA3-B998C2613FD8}" srcId="{603D2BBF-377C-4B5D-92CF-50A4727EC871}" destId="{601615C4-2DF8-437E-81B4-F5F55FEABF7E}" srcOrd="0" destOrd="0" parTransId="{5EE82A0C-959C-4B5E-AE29-34211FF19C7F}" sibTransId="{97FCDDF2-E2FD-48D0-8BE3-7DCBE20604BA}"/>
    <dgm:cxn modelId="{34F439EB-3055-4823-B79B-C5C8475D66F2}" srcId="{603D2BBF-377C-4B5D-92CF-50A4727EC871}" destId="{BA48AEF7-7A6B-49C8-A4B8-5B547A3CB20A}" srcOrd="2" destOrd="0" parTransId="{4D441F7A-B988-4395-A815-B8DF71628248}" sibTransId="{24E3E2F2-7E7F-46FF-A5F9-77AD0265ADE5}"/>
    <dgm:cxn modelId="{40B56605-43B8-4C3D-BABA-E2741F8F6149}" type="presParOf" srcId="{28616AD8-2426-49C7-A963-AE0720AB286F}" destId="{73B79C68-4F47-43F2-8151-51145599A207}" srcOrd="0" destOrd="0" presId="urn:microsoft.com/office/officeart/2005/8/layout/vList2"/>
    <dgm:cxn modelId="{B958E4CE-9C8B-46DF-8CA5-AB6968B3FD84}" type="presParOf" srcId="{28616AD8-2426-49C7-A963-AE0720AB286F}" destId="{586491DE-9AA2-4812-A924-DB785E6D37AB}" srcOrd="1" destOrd="0" presId="urn:microsoft.com/office/officeart/2005/8/layout/vList2"/>
    <dgm:cxn modelId="{24574BF3-2284-42A0-AD07-48BB546A0791}" type="presParOf" srcId="{28616AD8-2426-49C7-A963-AE0720AB286F}" destId="{E1C65335-4A57-4260-9E4D-EE7D47735993}" srcOrd="2" destOrd="0" presId="urn:microsoft.com/office/officeart/2005/8/layout/vList2"/>
    <dgm:cxn modelId="{3FD2DE41-50F7-4A51-A4D6-72478305ECC4}" type="presParOf" srcId="{28616AD8-2426-49C7-A963-AE0720AB286F}" destId="{1723DA88-D3B6-44D3-87B1-B012AF09FD32}" srcOrd="3" destOrd="0" presId="urn:microsoft.com/office/officeart/2005/8/layout/vList2"/>
    <dgm:cxn modelId="{EAEA14CB-FA1D-4C91-8774-3E929FF863FC}" type="presParOf" srcId="{28616AD8-2426-49C7-A963-AE0720AB286F}" destId="{4AF84EA8-641D-4B28-B255-57B43036123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7D2106-DA2D-40F0-9C3C-B485D1C587E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5F9A46F-2A83-4AFC-9844-EA5329CB716E}">
      <dgm:prSet/>
      <dgm:spPr/>
      <dgm:t>
        <a:bodyPr/>
        <a:lstStyle/>
        <a:p>
          <a:r>
            <a:rPr lang="en-US"/>
            <a:t>Yes, if your vessel is over 10 hp and it has not been registered in the Canadian Register of Vessels</a:t>
          </a:r>
        </a:p>
      </dgm:t>
    </dgm:pt>
    <dgm:pt modelId="{1CBC108F-E036-4565-9112-AD30DC895978}" type="parTrans" cxnId="{873B30BF-B03B-4B68-A27A-159E93A30264}">
      <dgm:prSet/>
      <dgm:spPr/>
      <dgm:t>
        <a:bodyPr/>
        <a:lstStyle/>
        <a:p>
          <a:endParaRPr lang="en-US"/>
        </a:p>
      </dgm:t>
    </dgm:pt>
    <dgm:pt modelId="{50AC69C1-C404-483D-80C0-FB4D914B32E9}" type="sibTrans" cxnId="{873B30BF-B03B-4B68-A27A-159E93A30264}">
      <dgm:prSet/>
      <dgm:spPr/>
      <dgm:t>
        <a:bodyPr/>
        <a:lstStyle/>
        <a:p>
          <a:endParaRPr lang="en-US"/>
        </a:p>
      </dgm:t>
    </dgm:pt>
    <dgm:pt modelId="{5708FB19-26AB-4BC9-9657-28C3E076CD29}">
      <dgm:prSet/>
      <dgm:spPr/>
      <dgm:t>
        <a:bodyPr/>
        <a:lstStyle/>
        <a:p>
          <a:r>
            <a:rPr lang="en-US"/>
            <a:t>A pleasure craft licence provides a unique identification number – commonly referred to as the “licence number” – that you must display on your recreational vessel, as required under the Small Vessel Regulations of the Canada Shipping Act</a:t>
          </a:r>
        </a:p>
      </dgm:t>
    </dgm:pt>
    <dgm:pt modelId="{686124B6-3B3F-4DB5-9528-F0C12E0209D6}" type="parTrans" cxnId="{442E3390-933B-469B-8DC1-3C68637DA156}">
      <dgm:prSet/>
      <dgm:spPr/>
      <dgm:t>
        <a:bodyPr/>
        <a:lstStyle/>
        <a:p>
          <a:endParaRPr lang="en-US"/>
        </a:p>
      </dgm:t>
    </dgm:pt>
    <dgm:pt modelId="{22269723-B788-440D-900A-3CF236FEC6FA}" type="sibTrans" cxnId="{442E3390-933B-469B-8DC1-3C68637DA156}">
      <dgm:prSet/>
      <dgm:spPr/>
      <dgm:t>
        <a:bodyPr/>
        <a:lstStyle/>
        <a:p>
          <a:endParaRPr lang="en-US"/>
        </a:p>
      </dgm:t>
    </dgm:pt>
    <dgm:pt modelId="{BE93A01F-9AA4-4D55-B6C5-597E5E5AB0A4}">
      <dgm:prSet/>
      <dgm:spPr/>
      <dgm:t>
        <a:bodyPr/>
        <a:lstStyle/>
        <a:p>
          <a:r>
            <a:rPr lang="en-US"/>
            <a:t>This licence number helps law-enforcement and search and rescue officials trace a pleasure craft to its owner</a:t>
          </a:r>
        </a:p>
      </dgm:t>
    </dgm:pt>
    <dgm:pt modelId="{F5BE2B22-CEF1-4348-9181-074776EE574A}" type="parTrans" cxnId="{7F59658F-6FC7-4599-994C-ADC4D2EB7713}">
      <dgm:prSet/>
      <dgm:spPr/>
      <dgm:t>
        <a:bodyPr/>
        <a:lstStyle/>
        <a:p>
          <a:endParaRPr lang="en-US"/>
        </a:p>
      </dgm:t>
    </dgm:pt>
    <dgm:pt modelId="{F19B26EA-6BF2-4214-A47D-CB3C3F6C4B44}" type="sibTrans" cxnId="{7F59658F-6FC7-4599-994C-ADC4D2EB7713}">
      <dgm:prSet/>
      <dgm:spPr/>
      <dgm:t>
        <a:bodyPr/>
        <a:lstStyle/>
        <a:p>
          <a:endParaRPr lang="en-US"/>
        </a:p>
      </dgm:t>
    </dgm:pt>
    <dgm:pt modelId="{8A4453F3-431E-465A-BA4B-1BC069223A9D}" type="pres">
      <dgm:prSet presAssocID="{CA7D2106-DA2D-40F0-9C3C-B485D1C587EC}" presName="linear" presStyleCnt="0">
        <dgm:presLayoutVars>
          <dgm:animLvl val="lvl"/>
          <dgm:resizeHandles val="exact"/>
        </dgm:presLayoutVars>
      </dgm:prSet>
      <dgm:spPr/>
    </dgm:pt>
    <dgm:pt modelId="{0264F39E-4690-40B2-A492-E220D1F357C5}" type="pres">
      <dgm:prSet presAssocID="{E5F9A46F-2A83-4AFC-9844-EA5329CB716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35108CA-7296-4034-B2F0-A410CAF453FB}" type="pres">
      <dgm:prSet presAssocID="{50AC69C1-C404-483D-80C0-FB4D914B32E9}" presName="spacer" presStyleCnt="0"/>
      <dgm:spPr/>
    </dgm:pt>
    <dgm:pt modelId="{71D2AB1F-B3AB-4BB4-B544-6A9AAA11B9CD}" type="pres">
      <dgm:prSet presAssocID="{5708FB19-26AB-4BC9-9657-28C3E076CD2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78F7EE9-E7BE-42E9-BEC0-072806CC251A}" type="pres">
      <dgm:prSet presAssocID="{22269723-B788-440D-900A-3CF236FEC6FA}" presName="spacer" presStyleCnt="0"/>
      <dgm:spPr/>
    </dgm:pt>
    <dgm:pt modelId="{06BC5F56-9622-4A50-9984-2EF1765316DB}" type="pres">
      <dgm:prSet presAssocID="{BE93A01F-9AA4-4D55-B6C5-597E5E5AB0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9D3B110-83D3-411C-A709-9042BC62C947}" type="presOf" srcId="{CA7D2106-DA2D-40F0-9C3C-B485D1C587EC}" destId="{8A4453F3-431E-465A-BA4B-1BC069223A9D}" srcOrd="0" destOrd="0" presId="urn:microsoft.com/office/officeart/2005/8/layout/vList2"/>
    <dgm:cxn modelId="{8BBDE024-8B65-41AC-AC55-7D7FB5E8D08A}" type="presOf" srcId="{5708FB19-26AB-4BC9-9657-28C3E076CD29}" destId="{71D2AB1F-B3AB-4BB4-B544-6A9AAA11B9CD}" srcOrd="0" destOrd="0" presId="urn:microsoft.com/office/officeart/2005/8/layout/vList2"/>
    <dgm:cxn modelId="{B7583072-3309-4A2F-A991-837FF88BF563}" type="presOf" srcId="{E5F9A46F-2A83-4AFC-9844-EA5329CB716E}" destId="{0264F39E-4690-40B2-A492-E220D1F357C5}" srcOrd="0" destOrd="0" presId="urn:microsoft.com/office/officeart/2005/8/layout/vList2"/>
    <dgm:cxn modelId="{7F59658F-6FC7-4599-994C-ADC4D2EB7713}" srcId="{CA7D2106-DA2D-40F0-9C3C-B485D1C587EC}" destId="{BE93A01F-9AA4-4D55-B6C5-597E5E5AB0A4}" srcOrd="2" destOrd="0" parTransId="{F5BE2B22-CEF1-4348-9181-074776EE574A}" sibTransId="{F19B26EA-6BF2-4214-A47D-CB3C3F6C4B44}"/>
    <dgm:cxn modelId="{442E3390-933B-469B-8DC1-3C68637DA156}" srcId="{CA7D2106-DA2D-40F0-9C3C-B485D1C587EC}" destId="{5708FB19-26AB-4BC9-9657-28C3E076CD29}" srcOrd="1" destOrd="0" parTransId="{686124B6-3B3F-4DB5-9528-F0C12E0209D6}" sibTransId="{22269723-B788-440D-900A-3CF236FEC6FA}"/>
    <dgm:cxn modelId="{D0F91E96-0990-40C1-AE9D-76691B55AE9A}" type="presOf" srcId="{BE93A01F-9AA4-4D55-B6C5-597E5E5AB0A4}" destId="{06BC5F56-9622-4A50-9984-2EF1765316DB}" srcOrd="0" destOrd="0" presId="urn:microsoft.com/office/officeart/2005/8/layout/vList2"/>
    <dgm:cxn modelId="{873B30BF-B03B-4B68-A27A-159E93A30264}" srcId="{CA7D2106-DA2D-40F0-9C3C-B485D1C587EC}" destId="{E5F9A46F-2A83-4AFC-9844-EA5329CB716E}" srcOrd="0" destOrd="0" parTransId="{1CBC108F-E036-4565-9112-AD30DC895978}" sibTransId="{50AC69C1-C404-483D-80C0-FB4D914B32E9}"/>
    <dgm:cxn modelId="{8A506E53-E9C6-43D8-8838-79264D87D1CB}" type="presParOf" srcId="{8A4453F3-431E-465A-BA4B-1BC069223A9D}" destId="{0264F39E-4690-40B2-A492-E220D1F357C5}" srcOrd="0" destOrd="0" presId="urn:microsoft.com/office/officeart/2005/8/layout/vList2"/>
    <dgm:cxn modelId="{5D5F759A-081F-4440-A44F-05B8573B3161}" type="presParOf" srcId="{8A4453F3-431E-465A-BA4B-1BC069223A9D}" destId="{C35108CA-7296-4034-B2F0-A410CAF453FB}" srcOrd="1" destOrd="0" presId="urn:microsoft.com/office/officeart/2005/8/layout/vList2"/>
    <dgm:cxn modelId="{DC78BADF-5846-4D6D-A24B-08806E171BAD}" type="presParOf" srcId="{8A4453F3-431E-465A-BA4B-1BC069223A9D}" destId="{71D2AB1F-B3AB-4BB4-B544-6A9AAA11B9CD}" srcOrd="2" destOrd="0" presId="urn:microsoft.com/office/officeart/2005/8/layout/vList2"/>
    <dgm:cxn modelId="{02563A4E-9B39-4BAB-BCAB-D568F170113A}" type="presParOf" srcId="{8A4453F3-431E-465A-BA4B-1BC069223A9D}" destId="{278F7EE9-E7BE-42E9-BEC0-072806CC251A}" srcOrd="3" destOrd="0" presId="urn:microsoft.com/office/officeart/2005/8/layout/vList2"/>
    <dgm:cxn modelId="{16B047F2-19C2-4AAF-BFFD-2970A83B9E37}" type="presParOf" srcId="{8A4453F3-431E-465A-BA4B-1BC069223A9D}" destId="{06BC5F56-9622-4A50-9984-2EF1765316D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35D50-3763-4787-B85F-DEA879A2B707}">
      <dsp:nvSpPr>
        <dsp:cNvPr id="0" name=""/>
        <dsp:cNvSpPr/>
      </dsp:nvSpPr>
      <dsp:spPr>
        <a:xfrm>
          <a:off x="0" y="47863"/>
          <a:ext cx="7812562" cy="147170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Canadian Vessels and ships that are commercial are registered with Transport Canada</a:t>
          </a:r>
        </a:p>
      </dsp:txBody>
      <dsp:txXfrm>
        <a:off x="71843" y="119706"/>
        <a:ext cx="7668876" cy="1328018"/>
      </dsp:txXfrm>
    </dsp:sp>
    <dsp:sp modelId="{EBD83C18-D95A-4BCA-AFC1-A2C445328D84}">
      <dsp:nvSpPr>
        <dsp:cNvPr id="0" name=""/>
        <dsp:cNvSpPr/>
      </dsp:nvSpPr>
      <dsp:spPr>
        <a:xfrm>
          <a:off x="0" y="1580048"/>
          <a:ext cx="7812562" cy="1471704"/>
        </a:xfrm>
        <a:prstGeom prst="roundRect">
          <a:avLst/>
        </a:prstGeom>
        <a:solidFill>
          <a:schemeClr val="accent2">
            <a:hueOff val="-498955"/>
            <a:satOff val="-225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Commercial vessels that are 15 gross tons or less will be registered in the small vessel register</a:t>
          </a:r>
        </a:p>
      </dsp:txBody>
      <dsp:txXfrm>
        <a:off x="71843" y="1651891"/>
        <a:ext cx="7668876" cy="1328018"/>
      </dsp:txXfrm>
    </dsp:sp>
    <dsp:sp modelId="{01CFB721-DAB0-4394-B522-745C63481738}">
      <dsp:nvSpPr>
        <dsp:cNvPr id="0" name=""/>
        <dsp:cNvSpPr/>
      </dsp:nvSpPr>
      <dsp:spPr>
        <a:xfrm>
          <a:off x="0" y="3112233"/>
          <a:ext cx="7812562" cy="1471704"/>
        </a:xfrm>
        <a:prstGeom prst="roundRect">
          <a:avLst/>
        </a:prstGeom>
        <a:solidFill>
          <a:schemeClr val="accent2">
            <a:hueOff val="-997910"/>
            <a:satOff val="-449"/>
            <a:lumOff val="47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 Certificate of Registry is valid for three years and is issued to the owner or the authorized representative 30 days before it expires</a:t>
          </a:r>
        </a:p>
      </dsp:txBody>
      <dsp:txXfrm>
        <a:off x="71843" y="3184076"/>
        <a:ext cx="7668876" cy="1328018"/>
      </dsp:txXfrm>
    </dsp:sp>
    <dsp:sp modelId="{6CE60232-A40F-4B01-AE8E-96DAC2E5602B}">
      <dsp:nvSpPr>
        <dsp:cNvPr id="0" name=""/>
        <dsp:cNvSpPr/>
      </dsp:nvSpPr>
      <dsp:spPr>
        <a:xfrm>
          <a:off x="0" y="4644417"/>
          <a:ext cx="7812562" cy="1471704"/>
        </a:xfrm>
        <a:prstGeom prst="roundRect">
          <a:avLst/>
        </a:prstGeom>
        <a:solidFill>
          <a:schemeClr val="accent2">
            <a:hueOff val="-1496865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To ensure that your Certificate of Registry remains valid, you must report any change to the information shown on the Certificate of Registry, including a change of address, in writing, within 30 days of having made the changes</a:t>
          </a:r>
        </a:p>
      </dsp:txBody>
      <dsp:txXfrm>
        <a:off x="71843" y="4716260"/>
        <a:ext cx="7668876" cy="1328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C892C-4270-467A-AB49-B347AB457A7D}">
      <dsp:nvSpPr>
        <dsp:cNvPr id="0" name=""/>
        <dsp:cNvSpPr/>
      </dsp:nvSpPr>
      <dsp:spPr>
        <a:xfrm>
          <a:off x="3665" y="548186"/>
          <a:ext cx="1984487" cy="11906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Vessel Name</a:t>
          </a:r>
        </a:p>
      </dsp:txBody>
      <dsp:txXfrm>
        <a:off x="3665" y="548186"/>
        <a:ext cx="1984487" cy="1190692"/>
      </dsp:txXfrm>
    </dsp:sp>
    <dsp:sp modelId="{FF53C128-32D0-41C1-A780-6AA8BF692FB6}">
      <dsp:nvSpPr>
        <dsp:cNvPr id="0" name=""/>
        <dsp:cNvSpPr/>
      </dsp:nvSpPr>
      <dsp:spPr>
        <a:xfrm>
          <a:off x="2186601" y="548186"/>
          <a:ext cx="1984487" cy="1190692"/>
        </a:xfrm>
        <a:prstGeom prst="rect">
          <a:avLst/>
        </a:prstGeom>
        <a:solidFill>
          <a:schemeClr val="accent5">
            <a:hueOff val="-167014"/>
            <a:satOff val="-1178"/>
            <a:lumOff val="-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IMO Number</a:t>
          </a:r>
        </a:p>
      </dsp:txBody>
      <dsp:txXfrm>
        <a:off x="2186601" y="548186"/>
        <a:ext cx="1984487" cy="1190692"/>
      </dsp:txXfrm>
    </dsp:sp>
    <dsp:sp modelId="{5B0152E9-FB2E-4A5F-80FC-BE2DE7DF7BEF}">
      <dsp:nvSpPr>
        <dsp:cNvPr id="0" name=""/>
        <dsp:cNvSpPr/>
      </dsp:nvSpPr>
      <dsp:spPr>
        <a:xfrm>
          <a:off x="4369537" y="548186"/>
          <a:ext cx="1984487" cy="1190692"/>
        </a:xfrm>
        <a:prstGeom prst="rect">
          <a:avLst/>
        </a:prstGeom>
        <a:solidFill>
          <a:schemeClr val="accent5">
            <a:hueOff val="-334029"/>
            <a:satOff val="-2356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Port of Registry</a:t>
          </a:r>
        </a:p>
      </dsp:txBody>
      <dsp:txXfrm>
        <a:off x="4369537" y="548186"/>
        <a:ext cx="1984487" cy="1190692"/>
      </dsp:txXfrm>
    </dsp:sp>
    <dsp:sp modelId="{8B30A1D0-4C07-4828-A2C3-92D92107BF7C}">
      <dsp:nvSpPr>
        <dsp:cNvPr id="0" name=""/>
        <dsp:cNvSpPr/>
      </dsp:nvSpPr>
      <dsp:spPr>
        <a:xfrm>
          <a:off x="6552473" y="548186"/>
          <a:ext cx="1984487" cy="1190692"/>
        </a:xfrm>
        <a:prstGeom prst="rect">
          <a:avLst/>
        </a:prstGeom>
        <a:solidFill>
          <a:schemeClr val="accent5">
            <a:hueOff val="-501043"/>
            <a:satOff val="-3534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Date Of Registry</a:t>
          </a:r>
        </a:p>
      </dsp:txBody>
      <dsp:txXfrm>
        <a:off x="6552473" y="548186"/>
        <a:ext cx="1984487" cy="1190692"/>
      </dsp:txXfrm>
    </dsp:sp>
    <dsp:sp modelId="{BFDB2BD5-5888-4556-A76E-9DFC779809F5}">
      <dsp:nvSpPr>
        <dsp:cNvPr id="0" name=""/>
        <dsp:cNvSpPr/>
      </dsp:nvSpPr>
      <dsp:spPr>
        <a:xfrm>
          <a:off x="8735410" y="548186"/>
          <a:ext cx="1984487" cy="1190692"/>
        </a:xfrm>
        <a:prstGeom prst="rect">
          <a:avLst/>
        </a:prstGeom>
        <a:solidFill>
          <a:schemeClr val="accent5">
            <a:hueOff val="-668057"/>
            <a:satOff val="-4712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Certificate Expiry Date</a:t>
          </a:r>
        </a:p>
      </dsp:txBody>
      <dsp:txXfrm>
        <a:off x="8735410" y="548186"/>
        <a:ext cx="1984487" cy="1190692"/>
      </dsp:txXfrm>
    </dsp:sp>
    <dsp:sp modelId="{71519883-A9AD-46D5-8E5B-86F06DB76807}">
      <dsp:nvSpPr>
        <dsp:cNvPr id="0" name=""/>
        <dsp:cNvSpPr/>
      </dsp:nvSpPr>
      <dsp:spPr>
        <a:xfrm>
          <a:off x="3665" y="1937327"/>
          <a:ext cx="1984487" cy="1190692"/>
        </a:xfrm>
        <a:prstGeom prst="rect">
          <a:avLst/>
        </a:prstGeom>
        <a:solidFill>
          <a:schemeClr val="accent5">
            <a:hueOff val="-835072"/>
            <a:satOff val="-5889"/>
            <a:lumOff val="-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Certificate Cancellation Date</a:t>
          </a:r>
        </a:p>
      </dsp:txBody>
      <dsp:txXfrm>
        <a:off x="3665" y="1937327"/>
        <a:ext cx="1984487" cy="1190692"/>
      </dsp:txXfrm>
    </dsp:sp>
    <dsp:sp modelId="{311915E3-B3DA-48A7-9E3D-D80B39582FDF}">
      <dsp:nvSpPr>
        <dsp:cNvPr id="0" name=""/>
        <dsp:cNvSpPr/>
      </dsp:nvSpPr>
      <dsp:spPr>
        <a:xfrm>
          <a:off x="2186601" y="1937327"/>
          <a:ext cx="1984487" cy="1190692"/>
        </a:xfrm>
        <a:prstGeom prst="rect">
          <a:avLst/>
        </a:prstGeom>
        <a:solidFill>
          <a:schemeClr val="accent5">
            <a:hueOff val="-1002086"/>
            <a:satOff val="-7067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Vessel Type</a:t>
          </a:r>
        </a:p>
      </dsp:txBody>
      <dsp:txXfrm>
        <a:off x="2186601" y="1937327"/>
        <a:ext cx="1984487" cy="1190692"/>
      </dsp:txXfrm>
    </dsp:sp>
    <dsp:sp modelId="{E77E5A8B-0988-4CC2-BA1E-6EDBFF351270}">
      <dsp:nvSpPr>
        <dsp:cNvPr id="0" name=""/>
        <dsp:cNvSpPr/>
      </dsp:nvSpPr>
      <dsp:spPr>
        <a:xfrm>
          <a:off x="4369537" y="1937327"/>
          <a:ext cx="1984487" cy="1190692"/>
        </a:xfrm>
        <a:prstGeom prst="rect">
          <a:avLst/>
        </a:prstGeom>
        <a:solidFill>
          <a:schemeClr val="accent5">
            <a:hueOff val="-1169101"/>
            <a:satOff val="-8245"/>
            <a:lumOff val="-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Former Vessel Name</a:t>
          </a:r>
        </a:p>
      </dsp:txBody>
      <dsp:txXfrm>
        <a:off x="4369537" y="1937327"/>
        <a:ext cx="1984487" cy="1190692"/>
      </dsp:txXfrm>
    </dsp:sp>
    <dsp:sp modelId="{A2011E28-4FCA-4822-A3F1-110F4513E6A8}">
      <dsp:nvSpPr>
        <dsp:cNvPr id="0" name=""/>
        <dsp:cNvSpPr/>
      </dsp:nvSpPr>
      <dsp:spPr>
        <a:xfrm>
          <a:off x="6552473" y="1937327"/>
          <a:ext cx="1984487" cy="1190692"/>
        </a:xfrm>
        <a:prstGeom prst="rect">
          <a:avLst/>
        </a:prstGeom>
        <a:solidFill>
          <a:schemeClr val="accent5">
            <a:hueOff val="-1336115"/>
            <a:satOff val="-9423"/>
            <a:lumOff val="-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Former Port of Registry</a:t>
          </a:r>
        </a:p>
      </dsp:txBody>
      <dsp:txXfrm>
        <a:off x="6552473" y="1937327"/>
        <a:ext cx="1984487" cy="1190692"/>
      </dsp:txXfrm>
    </dsp:sp>
    <dsp:sp modelId="{3D803204-73BF-4041-B455-20F81F7C77F1}">
      <dsp:nvSpPr>
        <dsp:cNvPr id="0" name=""/>
        <dsp:cNvSpPr/>
      </dsp:nvSpPr>
      <dsp:spPr>
        <a:xfrm>
          <a:off x="8735410" y="1937327"/>
          <a:ext cx="1984487" cy="1190692"/>
        </a:xfrm>
        <a:prstGeom prst="rect">
          <a:avLst/>
        </a:prstGeom>
        <a:solidFill>
          <a:schemeClr val="accent5">
            <a:hueOff val="-1503129"/>
            <a:satOff val="-10601"/>
            <a:lumOff val="-17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BUILDER INFORMATION + Where the vessel was built</a:t>
          </a:r>
        </a:p>
      </dsp:txBody>
      <dsp:txXfrm>
        <a:off x="8735410" y="1937327"/>
        <a:ext cx="1984487" cy="1190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3DC2F-706A-4B44-A04D-1FA33BF4D5D5}">
      <dsp:nvSpPr>
        <dsp:cNvPr id="0" name=""/>
        <dsp:cNvSpPr/>
      </dsp:nvSpPr>
      <dsp:spPr>
        <a:xfrm>
          <a:off x="0" y="819854"/>
          <a:ext cx="5793159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Construction Material</a:t>
          </a:r>
        </a:p>
      </dsp:txBody>
      <dsp:txXfrm>
        <a:off x="24588" y="844442"/>
        <a:ext cx="5743983" cy="454509"/>
      </dsp:txXfrm>
    </dsp:sp>
    <dsp:sp modelId="{51DCEF90-7EA4-4B0B-9892-D09B096D2EBE}">
      <dsp:nvSpPr>
        <dsp:cNvPr id="0" name=""/>
        <dsp:cNvSpPr/>
      </dsp:nvSpPr>
      <dsp:spPr>
        <a:xfrm>
          <a:off x="0" y="1384019"/>
          <a:ext cx="5793159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Engine information</a:t>
          </a:r>
        </a:p>
      </dsp:txBody>
      <dsp:txXfrm>
        <a:off x="24588" y="1408607"/>
        <a:ext cx="5743983" cy="454509"/>
      </dsp:txXfrm>
    </dsp:sp>
    <dsp:sp modelId="{C7EA8B60-6ABA-44D2-B0AC-E333DA089A6B}">
      <dsp:nvSpPr>
        <dsp:cNvPr id="0" name=""/>
        <dsp:cNvSpPr/>
      </dsp:nvSpPr>
      <dsp:spPr>
        <a:xfrm>
          <a:off x="0" y="1948184"/>
          <a:ext cx="5793159" cy="5036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dimensions and tonnage</a:t>
          </a:r>
        </a:p>
      </dsp:txBody>
      <dsp:txXfrm>
        <a:off x="24588" y="1972772"/>
        <a:ext cx="5743983" cy="454509"/>
      </dsp:txXfrm>
    </dsp:sp>
    <dsp:sp modelId="{9510EF08-72F8-4BB5-8477-C7AEBD90C9D1}">
      <dsp:nvSpPr>
        <dsp:cNvPr id="0" name=""/>
        <dsp:cNvSpPr/>
      </dsp:nvSpPr>
      <dsp:spPr>
        <a:xfrm>
          <a:off x="0" y="2512349"/>
          <a:ext cx="5793159" cy="5036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Owner name and address</a:t>
          </a:r>
        </a:p>
      </dsp:txBody>
      <dsp:txXfrm>
        <a:off x="24588" y="2536937"/>
        <a:ext cx="5743983" cy="454509"/>
      </dsp:txXfrm>
    </dsp:sp>
    <dsp:sp modelId="{FBF7BDDF-8E87-45FE-8510-844C7BCD6EE6}">
      <dsp:nvSpPr>
        <dsp:cNvPr id="0" name=""/>
        <dsp:cNvSpPr/>
      </dsp:nvSpPr>
      <dsp:spPr>
        <a:xfrm>
          <a:off x="0" y="3076514"/>
          <a:ext cx="5793159" cy="50368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co-owner and previous owners</a:t>
          </a:r>
        </a:p>
      </dsp:txBody>
      <dsp:txXfrm>
        <a:off x="24588" y="3101102"/>
        <a:ext cx="5743983" cy="454509"/>
      </dsp:txXfrm>
    </dsp:sp>
    <dsp:sp modelId="{C5571FAB-E2C4-4785-8AC2-5F6E9F442DB5}">
      <dsp:nvSpPr>
        <dsp:cNvPr id="0" name=""/>
        <dsp:cNvSpPr/>
      </dsp:nvSpPr>
      <dsp:spPr>
        <a:xfrm>
          <a:off x="0" y="3640679"/>
          <a:ext cx="5793159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Authorized Representative name and address</a:t>
          </a:r>
        </a:p>
      </dsp:txBody>
      <dsp:txXfrm>
        <a:off x="24588" y="3665267"/>
        <a:ext cx="5743983" cy="454509"/>
      </dsp:txXfrm>
    </dsp:sp>
    <dsp:sp modelId="{585932F3-4ECD-4184-BAA4-B46B80F64895}">
      <dsp:nvSpPr>
        <dsp:cNvPr id="0" name=""/>
        <dsp:cNvSpPr/>
      </dsp:nvSpPr>
      <dsp:spPr>
        <a:xfrm>
          <a:off x="0" y="4204844"/>
          <a:ext cx="5793159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MORTGAGES AND ASSIGNMENTS</a:t>
          </a:r>
        </a:p>
      </dsp:txBody>
      <dsp:txXfrm>
        <a:off x="24588" y="4229432"/>
        <a:ext cx="5743983" cy="454509"/>
      </dsp:txXfrm>
    </dsp:sp>
    <dsp:sp modelId="{9DA6D6F4-070D-4D4F-AE54-D6D7621C1293}">
      <dsp:nvSpPr>
        <dsp:cNvPr id="0" name=""/>
        <dsp:cNvSpPr/>
      </dsp:nvSpPr>
      <dsp:spPr>
        <a:xfrm>
          <a:off x="0" y="4769009"/>
          <a:ext cx="5793159" cy="5036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Number of Encumbrances and Injunctions</a:t>
          </a:r>
        </a:p>
      </dsp:txBody>
      <dsp:txXfrm>
        <a:off x="24588" y="4793597"/>
        <a:ext cx="5743983" cy="454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39717-5664-413F-ABEF-7961F691C856}">
      <dsp:nvSpPr>
        <dsp:cNvPr id="0" name=""/>
        <dsp:cNvSpPr/>
      </dsp:nvSpPr>
      <dsp:spPr>
        <a:xfrm>
          <a:off x="0" y="31497"/>
          <a:ext cx="5793159" cy="19656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Transport Canada issues the Vessel Transcripts</a:t>
          </a:r>
        </a:p>
      </dsp:txBody>
      <dsp:txXfrm>
        <a:off x="95957" y="127454"/>
        <a:ext cx="5601245" cy="1773777"/>
      </dsp:txXfrm>
    </dsp:sp>
    <dsp:sp modelId="{55415FCA-A3A0-4A55-922E-B57E9B76DE2C}">
      <dsp:nvSpPr>
        <dsp:cNvPr id="0" name=""/>
        <dsp:cNvSpPr/>
      </dsp:nvSpPr>
      <dsp:spPr>
        <a:xfrm>
          <a:off x="0" y="2063428"/>
          <a:ext cx="5793159" cy="1965691"/>
        </a:xfrm>
        <a:prstGeom prst="roundRect">
          <a:avLst/>
        </a:prstGeom>
        <a:solidFill>
          <a:schemeClr val="accent2">
            <a:hueOff val="-748433"/>
            <a:satOff val="-337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There are brokers that help you get one if you have your boat official number available on hand</a:t>
          </a:r>
        </a:p>
      </dsp:txBody>
      <dsp:txXfrm>
        <a:off x="95957" y="2159385"/>
        <a:ext cx="5601245" cy="1773777"/>
      </dsp:txXfrm>
    </dsp:sp>
    <dsp:sp modelId="{C26D4822-D706-4387-AFA9-E542F3367554}">
      <dsp:nvSpPr>
        <dsp:cNvPr id="0" name=""/>
        <dsp:cNvSpPr/>
      </dsp:nvSpPr>
      <dsp:spPr>
        <a:xfrm>
          <a:off x="0" y="4095360"/>
          <a:ext cx="5793159" cy="1965691"/>
        </a:xfrm>
        <a:prstGeom prst="roundRect">
          <a:avLst/>
        </a:prstGeom>
        <a:solidFill>
          <a:schemeClr val="accent2">
            <a:hueOff val="-1496865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 prices vary and the order process can be long due to the forms you need to fill but one company makes it easy with a simple and secure PayPal order process</a:t>
          </a:r>
        </a:p>
      </dsp:txBody>
      <dsp:txXfrm>
        <a:off x="95957" y="4191317"/>
        <a:ext cx="5601245" cy="17737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B79C68-4F47-43F2-8151-51145599A207}">
      <dsp:nvSpPr>
        <dsp:cNvPr id="0" name=""/>
        <dsp:cNvSpPr/>
      </dsp:nvSpPr>
      <dsp:spPr>
        <a:xfrm>
          <a:off x="0" y="159558"/>
          <a:ext cx="5793159" cy="18822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 Ship Registration Index database contains more than 78,000 entries of old ships registered in ports of Canada between 1787 and</a:t>
          </a:r>
        </a:p>
      </dsp:txBody>
      <dsp:txXfrm>
        <a:off x="91883" y="251441"/>
        <a:ext cx="5609393" cy="1698471"/>
      </dsp:txXfrm>
    </dsp:sp>
    <dsp:sp modelId="{E1C65335-4A57-4260-9E4D-EE7D47735993}">
      <dsp:nvSpPr>
        <dsp:cNvPr id="0" name=""/>
        <dsp:cNvSpPr/>
      </dsp:nvSpPr>
      <dsp:spPr>
        <a:xfrm>
          <a:off x="0" y="2105155"/>
          <a:ext cx="5793159" cy="18822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Ship Registration was implemented in the late 1700s to ensure that ships transporting goods in the British Empire were built and managed by British citizens, including citizens from the colonies</a:t>
          </a:r>
        </a:p>
      </dsp:txBody>
      <dsp:txXfrm>
        <a:off x="91883" y="2197038"/>
        <a:ext cx="5609393" cy="1698471"/>
      </dsp:txXfrm>
    </dsp:sp>
    <dsp:sp modelId="{4AF84EA8-641D-4B28-B255-57B430361236}">
      <dsp:nvSpPr>
        <dsp:cNvPr id="0" name=""/>
        <dsp:cNvSpPr/>
      </dsp:nvSpPr>
      <dsp:spPr>
        <a:xfrm>
          <a:off x="0" y="4050753"/>
          <a:ext cx="5793159" cy="188223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This system continues, but with different objectives</a:t>
          </a:r>
        </a:p>
      </dsp:txBody>
      <dsp:txXfrm>
        <a:off x="91883" y="4142636"/>
        <a:ext cx="5609393" cy="16984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4F39E-4690-40B2-A492-E220D1F357C5}">
      <dsp:nvSpPr>
        <dsp:cNvPr id="0" name=""/>
        <dsp:cNvSpPr/>
      </dsp:nvSpPr>
      <dsp:spPr>
        <a:xfrm>
          <a:off x="0" y="86371"/>
          <a:ext cx="5793159" cy="193678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Yes, if your vessel is over 10 hp and it has not been registered in the Canadian Register of Vessels</a:t>
          </a:r>
        </a:p>
      </dsp:txBody>
      <dsp:txXfrm>
        <a:off x="94546" y="180917"/>
        <a:ext cx="5604067" cy="1747696"/>
      </dsp:txXfrm>
    </dsp:sp>
    <dsp:sp modelId="{71D2AB1F-B3AB-4BB4-B544-6A9AAA11B9CD}">
      <dsp:nvSpPr>
        <dsp:cNvPr id="0" name=""/>
        <dsp:cNvSpPr/>
      </dsp:nvSpPr>
      <dsp:spPr>
        <a:xfrm>
          <a:off x="0" y="2077880"/>
          <a:ext cx="5793159" cy="193678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pleasure craft licence provides a unique identification number – commonly referred to as the “licence number” – that you must display on your recreational vessel, as required under the Small Vessel Regulations of the Canada Shipping Act</a:t>
          </a:r>
        </a:p>
      </dsp:txBody>
      <dsp:txXfrm>
        <a:off x="94546" y="2172426"/>
        <a:ext cx="5604067" cy="1747696"/>
      </dsp:txXfrm>
    </dsp:sp>
    <dsp:sp modelId="{06BC5F56-9622-4A50-9984-2EF1765316DB}">
      <dsp:nvSpPr>
        <dsp:cNvPr id="0" name=""/>
        <dsp:cNvSpPr/>
      </dsp:nvSpPr>
      <dsp:spPr>
        <a:xfrm>
          <a:off x="0" y="4069388"/>
          <a:ext cx="5793159" cy="193678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This licence number helps law-enforcement and search and rescue officials trace a pleasure craft to its owner</a:t>
          </a:r>
        </a:p>
      </dsp:txBody>
      <dsp:txXfrm>
        <a:off x="94546" y="4163934"/>
        <a:ext cx="5604067" cy="1747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2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10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79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65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8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8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3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7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0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0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Boat-Abstract.com/Canada-Boats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73122F-D466-4F08-90FA-0038F7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29113-1368-4B1B-9C6F-140F47CBF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C24346C5-B1C8-4C83-846B-122A3B4B2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0" y="1555699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F28F7A-4F2F-4C1B-AF1C-A6E7C795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23CC870-B5E9-475F-A625-9E862A62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A6B08C-017D-4B4D-95EC-4BB83C55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4599402-E1B8-4E3B-A56D-68606FC1E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720C48A-E9A0-4B85-A954-39375E099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0E26956-FF2A-412E-ACC4-29CCD02599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B31E652-49AC-4108-85B8-75122A48A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C1DB29F-0624-4035-B188-640616D5DE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27221C-2427-4C99-89DC-1A38A5405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BF1D76-8076-4BAE-B627-F1861C9E0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E930E41-FC2F-4319-9C28-32C278430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0936C1B-0C10-464B-85C8-345095AAB3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B90EC61-FD0C-434A-9D1B-A20035C21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F5CC56-1FDA-4D3E-9C6E-8E996026C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72B8FB2-B735-480F-9A88-48AADB222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5B46C1B-4FC4-4E24-AC43-07940BE1E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34915AF-0AE3-4EDD-8681-4C3F2C592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35A3F3-714E-4F69-9BDF-8ED284EF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3D561AC-B0B1-47EB-BE05-209F5612B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3508E52-4FD9-4E6D-AFEA-69A88ED26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69DDE76-16F7-472F-B6D7-84AE8FFF3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2D87BEF-8844-4A3E-B130-B7D26740C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B381129-2089-4EAA-AE6C-2BAA96BC8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B69BF7A-FA63-4706-8066-DF15018E6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A3ECB71-0CCD-403F-B14B-ABC48D78CD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9095BBA-0FE1-49E5-89F7-22125BAF8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55351D8-6F27-4B82-968B-581B177CB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1025A5-EB5A-4057-A85E-69AF0E6BE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030318B-EEB9-4D92-BC50-D11510989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7FC0E3-7CC7-4188-BC7A-7E8FB5564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3142" y="732349"/>
            <a:ext cx="11347232" cy="2782508"/>
          </a:xfrm>
        </p:spPr>
        <p:txBody>
          <a:bodyPr anchor="ctr">
            <a:normAutofit/>
          </a:bodyPr>
          <a:lstStyle/>
          <a:p>
            <a:pPr algn="l"/>
            <a:r>
              <a:rPr lang="en-US" sz="6000" dirty="0">
                <a:solidFill>
                  <a:schemeClr val="tx2">
                    <a:alpha val="80000"/>
                  </a:schemeClr>
                </a:solidFill>
              </a:rPr>
              <a:t>What is a Boat Transcript of Registry? </a:t>
            </a:r>
            <a:br>
              <a:rPr lang="en-US" sz="4600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en-US" sz="4600" dirty="0">
                <a:solidFill>
                  <a:schemeClr val="tx2">
                    <a:alpha val="80000"/>
                  </a:schemeClr>
                </a:solidFill>
              </a:rPr>
              <a:t>Canadian Vessel Transcripts Explained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648FF-49C9-4070-930A-66338BF25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92" r="-3" b="20349"/>
          <a:stretch/>
        </p:blipFill>
        <p:spPr>
          <a:xfrm>
            <a:off x="1" y="3271957"/>
            <a:ext cx="12198212" cy="3599364"/>
          </a:xfrm>
          <a:custGeom>
            <a:avLst/>
            <a:gdLst/>
            <a:ahLst/>
            <a:cxnLst/>
            <a:rect l="l" t="t" r="r" b="b"/>
            <a:pathLst>
              <a:path w="12178449" h="3424057">
                <a:moveTo>
                  <a:pt x="8778628" y="0"/>
                </a:moveTo>
                <a:lnTo>
                  <a:pt x="9096995" y="0"/>
                </a:lnTo>
                <a:lnTo>
                  <a:pt x="9540073" y="10341"/>
                </a:lnTo>
                <a:cubicBezTo>
                  <a:pt x="10154127" y="37036"/>
                  <a:pt x="10847400" y="104023"/>
                  <a:pt x="11653844" y="224215"/>
                </a:cubicBezTo>
                <a:lnTo>
                  <a:pt x="12178449" y="307575"/>
                </a:lnTo>
                <a:lnTo>
                  <a:pt x="12178449" y="3424056"/>
                </a:lnTo>
                <a:lnTo>
                  <a:pt x="0" y="3424057"/>
                </a:lnTo>
                <a:lnTo>
                  <a:pt x="0" y="1093185"/>
                </a:lnTo>
                <a:lnTo>
                  <a:pt x="851945" y="1080793"/>
                </a:lnTo>
                <a:cubicBezTo>
                  <a:pt x="4637202" y="967650"/>
                  <a:pt x="5848483" y="115490"/>
                  <a:pt x="8385751" y="7749"/>
                </a:cubicBezTo>
                <a:close/>
              </a:path>
            </a:pathLst>
          </a:custGeom>
        </p:spPr>
      </p:pic>
      <p:pic>
        <p:nvPicPr>
          <p:cNvPr id="45" name="Picture 2" descr="boat abstract search service logo">
            <a:extLst>
              <a:ext uri="{FF2B5EF4-FFF2-40B4-BE49-F238E27FC236}">
                <a16:creationId xmlns:a16="http://schemas.microsoft.com/office/drawing/2014/main" id="{1784040F-03C5-44FF-B93B-DFFB01364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724" y="5058584"/>
            <a:ext cx="5525146" cy="161437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368729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AD724-AF32-45EC-B0B9-360C73C9D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7200" y="720772"/>
            <a:ext cx="3718767" cy="5531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Transcript of Registry In Canada for Boats and Ships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A4D4000-2689-4306-BBA6-BF744AB5F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6893" y="191033"/>
            <a:ext cx="7763540" cy="60655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93B86CE8-E346-4B5E-81A0-42C39C5899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183695"/>
              </p:ext>
            </p:extLst>
          </p:nvPr>
        </p:nvGraphicFramePr>
        <p:xfrm>
          <a:off x="4184068" y="152400"/>
          <a:ext cx="7812562" cy="6163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" name="Picture 2" descr="boat abstract search service logo">
            <a:extLst>
              <a:ext uri="{FF2B5EF4-FFF2-40B4-BE49-F238E27FC236}">
                <a16:creationId xmlns:a16="http://schemas.microsoft.com/office/drawing/2014/main" id="{4B7C684A-D3F9-448E-8C6F-DDB20147E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24" y="5915332"/>
            <a:ext cx="2747884" cy="802897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22850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3FA84C-8729-4FD0-B361-46AE04B43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7200" y="720773"/>
            <a:ext cx="10744186" cy="16117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What information is in a Transcript of Registry for Canadian Vessels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B97ECD4-67DD-4166-9EC5-5D8834005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316" y="2403921"/>
            <a:ext cx="11806942" cy="38410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89EDC0CA-6FB2-4F0E-9D71-A07BB71837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53967"/>
              </p:ext>
            </p:extLst>
          </p:nvPr>
        </p:nvGraphicFramePr>
        <p:xfrm>
          <a:off x="457200" y="2500757"/>
          <a:ext cx="10723563" cy="367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" name="Picture 2" descr="boat abstract search service logo">
            <a:extLst>
              <a:ext uri="{FF2B5EF4-FFF2-40B4-BE49-F238E27FC236}">
                <a16:creationId xmlns:a16="http://schemas.microsoft.com/office/drawing/2014/main" id="{C6F68DC7-5195-4556-9EDD-35F540FA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878" y="5915027"/>
            <a:ext cx="3196288" cy="933915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430957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What information is in a Transcript of Registry for Canadian Vessels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9E6E618F-F33B-4B18-B2EF-FDCEA9604E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594748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" name="Picture 2" descr="boat abstract search service logo">
            <a:extLst>
              <a:ext uri="{FF2B5EF4-FFF2-40B4-BE49-F238E27FC236}">
                <a16:creationId xmlns:a16="http://schemas.microsoft.com/office/drawing/2014/main" id="{489DDEEA-B098-4A19-8E9B-5D5A17EB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42" y="5271527"/>
            <a:ext cx="4386476" cy="128167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749498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Transport Canada – Ship Registration Computer System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2A9DFB62-99D4-41DB-BB90-79DA2F3125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342831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" name="Picture 2" descr="boat abstract search service logo">
            <a:extLst>
              <a:ext uri="{FF2B5EF4-FFF2-40B4-BE49-F238E27FC236}">
                <a16:creationId xmlns:a16="http://schemas.microsoft.com/office/drawing/2014/main" id="{4C81426C-3D26-4D85-AD08-9B9EC0F66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58" y="5358142"/>
            <a:ext cx="4386476" cy="128167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348398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3142" y="725467"/>
            <a:ext cx="10733204" cy="278449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Order yours at 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sz="40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https://Boat-Abstract.com/Canada-Boats/</a:t>
            </a:r>
            <a:br>
              <a:rPr lang="en-US" dirty="0">
                <a:solidFill>
                  <a:schemeClr val="tx2"/>
                </a:solidFill>
                <a:cs typeface="Posterama"/>
              </a:rPr>
            </a:br>
            <a:endParaRPr lang="en-US" dirty="0">
              <a:solidFill>
                <a:schemeClr val="tx2"/>
              </a:solidFill>
              <a:cs typeface="Posterama"/>
            </a:endParaRPr>
          </a:p>
        </p:txBody>
      </p:sp>
      <p:pic>
        <p:nvPicPr>
          <p:cNvPr id="48" name="Picture 2" descr="boat abstract search service logo">
            <a:extLst>
              <a:ext uri="{FF2B5EF4-FFF2-40B4-BE49-F238E27FC236}">
                <a16:creationId xmlns:a16="http://schemas.microsoft.com/office/drawing/2014/main" id="{59DA2E2F-ED12-4173-B3B3-43CA3BB5E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370" y="4014603"/>
            <a:ext cx="4386476" cy="128167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4082618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What about really old historical boats in Canada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55AD876F-F7B5-434C-A46B-E0A5B2D3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149319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" name="Picture 2" descr="boat abstract search service logo">
            <a:extLst>
              <a:ext uri="{FF2B5EF4-FFF2-40B4-BE49-F238E27FC236}">
                <a16:creationId xmlns:a16="http://schemas.microsoft.com/office/drawing/2014/main" id="{DA6BA1D2-812A-4D8D-B468-C769E8221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42" y="5318752"/>
            <a:ext cx="4386476" cy="128167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29937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DO I NEED A PLEASURE CRAFT LICENCE?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BE5F5B7C-8A3F-4116-8F6F-7FBC68C4A6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6540499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" name="Picture 2" descr="boat abstract search service logo">
            <a:extLst>
              <a:ext uri="{FF2B5EF4-FFF2-40B4-BE49-F238E27FC236}">
                <a16:creationId xmlns:a16="http://schemas.microsoft.com/office/drawing/2014/main" id="{43ADF092-77BC-4010-B295-BFCF5F5B6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2" y="5557023"/>
            <a:ext cx="4386476" cy="128167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867587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3142" y="725467"/>
            <a:ext cx="10733204" cy="2784496"/>
          </a:xfrm>
        </p:spPr>
        <p:txBody>
          <a:bodyPr>
            <a:normAutofit/>
          </a:bodyPr>
          <a:lstStyle/>
          <a:p>
            <a:pPr algn="l"/>
            <a:r>
              <a:rPr lang="en-US" u="sng" dirty="0">
                <a:solidFill>
                  <a:schemeClr val="tx2"/>
                </a:solidFill>
              </a:rPr>
              <a:t>Boat-Alert.com</a:t>
            </a:r>
            <a:r>
              <a:rPr lang="en-US" dirty="0">
                <a:solidFill>
                  <a:schemeClr val="tx2"/>
                </a:solidFill>
              </a:rPr>
              <a:t> can search PCL boats for a fee</a:t>
            </a:r>
          </a:p>
        </p:txBody>
      </p:sp>
      <p:pic>
        <p:nvPicPr>
          <p:cNvPr id="2050" name="Picture 2" descr="boat abstract search service logo">
            <a:extLst>
              <a:ext uri="{FF2B5EF4-FFF2-40B4-BE49-F238E27FC236}">
                <a16:creationId xmlns:a16="http://schemas.microsoft.com/office/drawing/2014/main" id="{89EA6694-ADE7-4084-99F4-BD4FE9AE4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690" y="5567269"/>
            <a:ext cx="4386476" cy="128167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3692426940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RegularSeedLeftStep">
      <a:dk1>
        <a:srgbClr val="000000"/>
      </a:dk1>
      <a:lt1>
        <a:srgbClr val="FFFFFF"/>
      </a:lt1>
      <a:dk2>
        <a:srgbClr val="311C20"/>
      </a:dk2>
      <a:lt2>
        <a:srgbClr val="F0F3F3"/>
      </a:lt2>
      <a:accent1>
        <a:srgbClr val="E75429"/>
      </a:accent1>
      <a:accent2>
        <a:srgbClr val="D5173C"/>
      </a:accent2>
      <a:accent3>
        <a:srgbClr val="E7299D"/>
      </a:accent3>
      <a:accent4>
        <a:srgbClr val="D017D5"/>
      </a:accent4>
      <a:accent5>
        <a:srgbClr val="9329E7"/>
      </a:accent5>
      <a:accent6>
        <a:srgbClr val="462ED9"/>
      </a:accent6>
      <a:hlink>
        <a:srgbClr val="3A96B0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441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Avenir Next LT Pro</vt:lpstr>
      <vt:lpstr>Posterama</vt:lpstr>
      <vt:lpstr>SineVTI</vt:lpstr>
      <vt:lpstr>What is a Boat Transcript of Registry?  Canadian Vessel Transcripts Explained</vt:lpstr>
      <vt:lpstr>Transcript of Registry In Canada for Boats and Ships</vt:lpstr>
      <vt:lpstr>What information is in a Transcript of Registry for Canadian Vessels</vt:lpstr>
      <vt:lpstr>What information is in a Transcript of Registry for Canadian Vessels</vt:lpstr>
      <vt:lpstr>Transport Canada – Ship Registration Computer System</vt:lpstr>
      <vt:lpstr>Order yours at  https://Boat-Abstract.com/Canada-Boats/ </vt:lpstr>
      <vt:lpstr>What about really old historical boats in Canada</vt:lpstr>
      <vt:lpstr>DO I NEED A PLEASURE CRAFT LICENCE?</vt:lpstr>
      <vt:lpstr>Boat-Alert.com can search PCL boats for a fee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KABBANI Nazir</cp:lastModifiedBy>
  <cp:revision>15</cp:revision>
  <dcterms:created xsi:type="dcterms:W3CDTF">2021-10-20T18:29:21Z</dcterms:created>
  <dcterms:modified xsi:type="dcterms:W3CDTF">2021-10-20T19:39:52Z</dcterms:modified>
</cp:coreProperties>
</file>