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2" r:id="rId3"/>
    <p:sldId id="273" r:id="rId4"/>
    <p:sldId id="274" r:id="rId5"/>
    <p:sldId id="275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6A9CF4-E523-CDD9-4596-F84CC7241B63}" v="24" dt="2021-10-20T16:11:48.6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D344B8-4751-44F0-9C6E-74625E3A0A3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C01CC9B-D74C-4DE9-AE77-095EEB14C32F}">
      <dgm:prSet/>
      <dgm:spPr/>
      <dgm:t>
        <a:bodyPr/>
        <a:lstStyle/>
        <a:p>
          <a:r>
            <a:rPr lang="en-US"/>
            <a:t>The friendliness of the boaters and the willingness to help each other make boating so special!</a:t>
          </a:r>
        </a:p>
      </dgm:t>
    </dgm:pt>
    <dgm:pt modelId="{D696046E-AB96-4576-AE01-A54F2A732628}" type="parTrans" cxnId="{27B391E0-D69C-4844-9BE4-36C05C4E56F1}">
      <dgm:prSet/>
      <dgm:spPr/>
      <dgm:t>
        <a:bodyPr/>
        <a:lstStyle/>
        <a:p>
          <a:endParaRPr lang="en-US"/>
        </a:p>
      </dgm:t>
    </dgm:pt>
    <dgm:pt modelId="{411E9198-6D70-470B-8D5B-8AE071493215}" type="sibTrans" cxnId="{27B391E0-D69C-4844-9BE4-36C05C4E56F1}">
      <dgm:prSet/>
      <dgm:spPr/>
      <dgm:t>
        <a:bodyPr/>
        <a:lstStyle/>
        <a:p>
          <a:endParaRPr lang="en-US"/>
        </a:p>
      </dgm:t>
    </dgm:pt>
    <dgm:pt modelId="{3BDDC93F-2CB3-4AB6-A8BF-5EF011440BEF}">
      <dgm:prSet/>
      <dgm:spPr/>
      <dgm:t>
        <a:bodyPr/>
        <a:lstStyle/>
        <a:p>
          <a:r>
            <a:rPr lang="en-US"/>
            <a:t>Keep the tradition alive on the waters and around the harbor</a:t>
          </a:r>
        </a:p>
      </dgm:t>
    </dgm:pt>
    <dgm:pt modelId="{9DE7E473-E006-4633-BEA2-1AB6F9E808E4}" type="parTrans" cxnId="{E20D6BE4-2555-4E3D-A3B9-38B6B46C88B7}">
      <dgm:prSet/>
      <dgm:spPr/>
      <dgm:t>
        <a:bodyPr/>
        <a:lstStyle/>
        <a:p>
          <a:endParaRPr lang="en-US"/>
        </a:p>
      </dgm:t>
    </dgm:pt>
    <dgm:pt modelId="{1657964A-5F82-486C-BD2C-6E8269676385}" type="sibTrans" cxnId="{E20D6BE4-2555-4E3D-A3B9-38B6B46C88B7}">
      <dgm:prSet/>
      <dgm:spPr/>
      <dgm:t>
        <a:bodyPr/>
        <a:lstStyle/>
        <a:p>
          <a:endParaRPr lang="en-US"/>
        </a:p>
      </dgm:t>
    </dgm:pt>
    <dgm:pt modelId="{00B6E21D-A268-4E8F-B41B-95ED6BEFFAAD}">
      <dgm:prSet/>
      <dgm:spPr/>
      <dgm:t>
        <a:bodyPr/>
        <a:lstStyle/>
        <a:p>
          <a:r>
            <a:rPr lang="en-US"/>
            <a:t>Remember that there is no substitute for learning the rules, guidelines and laws of your lake, marina or other boat location</a:t>
          </a:r>
        </a:p>
      </dgm:t>
    </dgm:pt>
    <dgm:pt modelId="{76901640-6343-4CEB-9086-BD1BA7580F9E}" type="parTrans" cxnId="{079E821E-01E6-48D8-B96A-F5866D5A6A3E}">
      <dgm:prSet/>
      <dgm:spPr/>
      <dgm:t>
        <a:bodyPr/>
        <a:lstStyle/>
        <a:p>
          <a:endParaRPr lang="en-US"/>
        </a:p>
      </dgm:t>
    </dgm:pt>
    <dgm:pt modelId="{8660EA4C-3F75-4111-AEDA-F821E6D2AFF8}" type="sibTrans" cxnId="{079E821E-01E6-48D8-B96A-F5866D5A6A3E}">
      <dgm:prSet/>
      <dgm:spPr/>
      <dgm:t>
        <a:bodyPr/>
        <a:lstStyle/>
        <a:p>
          <a:endParaRPr lang="en-US"/>
        </a:p>
      </dgm:t>
    </dgm:pt>
    <dgm:pt modelId="{ACDD4D63-DA99-4FB6-858A-B709D1D496BF}">
      <dgm:prSet/>
      <dgm:spPr/>
      <dgm:t>
        <a:bodyPr/>
        <a:lstStyle/>
        <a:p>
          <a:r>
            <a:rPr lang="en-US"/>
            <a:t>Boating Safety and Etiquette Boat etiquette is not just about social norms, it is also about safety, so it is good to learn a few rules before loosening the ropes</a:t>
          </a:r>
        </a:p>
      </dgm:t>
    </dgm:pt>
    <dgm:pt modelId="{5FB6E347-5AAD-4E5E-96A0-C4D166E57169}" type="parTrans" cxnId="{B92A839E-CB70-4A57-8503-CB32AB4A623D}">
      <dgm:prSet/>
      <dgm:spPr/>
      <dgm:t>
        <a:bodyPr/>
        <a:lstStyle/>
        <a:p>
          <a:endParaRPr lang="en-US"/>
        </a:p>
      </dgm:t>
    </dgm:pt>
    <dgm:pt modelId="{B2B9B139-8D19-4A44-9FAB-6C0DAE2F9445}" type="sibTrans" cxnId="{B92A839E-CB70-4A57-8503-CB32AB4A623D}">
      <dgm:prSet/>
      <dgm:spPr/>
      <dgm:t>
        <a:bodyPr/>
        <a:lstStyle/>
        <a:p>
          <a:endParaRPr lang="en-US"/>
        </a:p>
      </dgm:t>
    </dgm:pt>
    <dgm:pt modelId="{C7D5E407-A55E-412E-BC88-36CEB375DE86}">
      <dgm:prSet/>
      <dgm:spPr/>
      <dgm:t>
        <a:bodyPr/>
        <a:lstStyle/>
        <a:p>
          <a:r>
            <a:rPr lang="en-US"/>
            <a:t>The rules of the road are numerous and detailed, but if you only learn a few, you will be covered in most recreational boating situations</a:t>
          </a:r>
        </a:p>
      </dgm:t>
    </dgm:pt>
    <dgm:pt modelId="{2626C68E-15CC-4499-BC5E-7BD1AC8240EF}" type="parTrans" cxnId="{9C45A1A2-555F-49A7-A774-8492A1557FE4}">
      <dgm:prSet/>
      <dgm:spPr/>
      <dgm:t>
        <a:bodyPr/>
        <a:lstStyle/>
        <a:p>
          <a:endParaRPr lang="en-US"/>
        </a:p>
      </dgm:t>
    </dgm:pt>
    <dgm:pt modelId="{905813CB-FB46-4671-A774-68C1EF42F87D}" type="sibTrans" cxnId="{9C45A1A2-555F-49A7-A774-8492A1557FE4}">
      <dgm:prSet/>
      <dgm:spPr/>
      <dgm:t>
        <a:bodyPr/>
        <a:lstStyle/>
        <a:p>
          <a:endParaRPr lang="en-US"/>
        </a:p>
      </dgm:t>
    </dgm:pt>
    <dgm:pt modelId="{AC4EFD35-9B1B-4F81-BAB8-EBEE86537A5E}">
      <dgm:prSet/>
      <dgm:spPr/>
      <dgm:t>
        <a:bodyPr/>
        <a:lstStyle/>
        <a:p>
          <a:r>
            <a:rPr lang="en-US"/>
            <a:t>It is an accepted system of right of way, which one must follow in order to be polite and safety-oriented</a:t>
          </a:r>
        </a:p>
      </dgm:t>
    </dgm:pt>
    <dgm:pt modelId="{D3D1F91E-C474-47B7-93A2-C8C34B0F5ECA}" type="parTrans" cxnId="{29B48A4E-4499-439A-A6FB-72ED68FDB3B0}">
      <dgm:prSet/>
      <dgm:spPr/>
      <dgm:t>
        <a:bodyPr/>
        <a:lstStyle/>
        <a:p>
          <a:endParaRPr lang="en-US"/>
        </a:p>
      </dgm:t>
    </dgm:pt>
    <dgm:pt modelId="{05DA2E18-2404-484A-8B56-7115738F15C3}" type="sibTrans" cxnId="{29B48A4E-4499-439A-A6FB-72ED68FDB3B0}">
      <dgm:prSet/>
      <dgm:spPr/>
      <dgm:t>
        <a:bodyPr/>
        <a:lstStyle/>
        <a:p>
          <a:endParaRPr lang="en-US"/>
        </a:p>
      </dgm:t>
    </dgm:pt>
    <dgm:pt modelId="{8278DE6C-FEC1-4766-9803-A6DF2FC570BE}" type="pres">
      <dgm:prSet presAssocID="{E7D344B8-4751-44F0-9C6E-74625E3A0A36}" presName="linear" presStyleCnt="0">
        <dgm:presLayoutVars>
          <dgm:animLvl val="lvl"/>
          <dgm:resizeHandles val="exact"/>
        </dgm:presLayoutVars>
      </dgm:prSet>
      <dgm:spPr/>
    </dgm:pt>
    <dgm:pt modelId="{ABBDE252-118D-44B3-95EC-B4C9346A3033}" type="pres">
      <dgm:prSet presAssocID="{BC01CC9B-D74C-4DE9-AE77-095EEB14C32F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543664D8-9AA1-47FB-BACC-96F0D394ED6F}" type="pres">
      <dgm:prSet presAssocID="{411E9198-6D70-470B-8D5B-8AE071493215}" presName="spacer" presStyleCnt="0"/>
      <dgm:spPr/>
    </dgm:pt>
    <dgm:pt modelId="{48B7A26A-72E9-4642-B81D-2F629C437B99}" type="pres">
      <dgm:prSet presAssocID="{3BDDC93F-2CB3-4AB6-A8BF-5EF011440BEF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6F543989-665F-4AE6-868A-59EFCFDB00D5}" type="pres">
      <dgm:prSet presAssocID="{1657964A-5F82-486C-BD2C-6E8269676385}" presName="spacer" presStyleCnt="0"/>
      <dgm:spPr/>
    </dgm:pt>
    <dgm:pt modelId="{39181250-3136-4FEA-BE25-AA0B1F92EACB}" type="pres">
      <dgm:prSet presAssocID="{00B6E21D-A268-4E8F-B41B-95ED6BEFFAAD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DA48E39F-C6F0-4642-8D06-6AF7F111FC1B}" type="pres">
      <dgm:prSet presAssocID="{8660EA4C-3F75-4111-AEDA-F821E6D2AFF8}" presName="spacer" presStyleCnt="0"/>
      <dgm:spPr/>
    </dgm:pt>
    <dgm:pt modelId="{4B160886-EF25-4BB0-9083-562DD2B8D6AF}" type="pres">
      <dgm:prSet presAssocID="{ACDD4D63-DA99-4FB6-858A-B709D1D496BF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AE05A773-20AA-4A27-8FBB-25F32A053FE6}" type="pres">
      <dgm:prSet presAssocID="{B2B9B139-8D19-4A44-9FAB-6C0DAE2F9445}" presName="spacer" presStyleCnt="0"/>
      <dgm:spPr/>
    </dgm:pt>
    <dgm:pt modelId="{87099957-F18A-4FF3-803A-CBAEBEE085BC}" type="pres">
      <dgm:prSet presAssocID="{C7D5E407-A55E-412E-BC88-36CEB375DE86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48B9B86A-32CC-43A0-8F85-2CAAD4BF4BB4}" type="pres">
      <dgm:prSet presAssocID="{905813CB-FB46-4671-A774-68C1EF42F87D}" presName="spacer" presStyleCnt="0"/>
      <dgm:spPr/>
    </dgm:pt>
    <dgm:pt modelId="{D00A5C4B-8641-4226-B41C-616DCF95E323}" type="pres">
      <dgm:prSet presAssocID="{AC4EFD35-9B1B-4F81-BAB8-EBEE86537A5E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079E821E-01E6-48D8-B96A-F5866D5A6A3E}" srcId="{E7D344B8-4751-44F0-9C6E-74625E3A0A36}" destId="{00B6E21D-A268-4E8F-B41B-95ED6BEFFAAD}" srcOrd="2" destOrd="0" parTransId="{76901640-6343-4CEB-9086-BD1BA7580F9E}" sibTransId="{8660EA4C-3F75-4111-AEDA-F821E6D2AFF8}"/>
    <dgm:cxn modelId="{64C7B332-09FD-4558-8DA5-95D42D53DBA5}" type="presOf" srcId="{BC01CC9B-D74C-4DE9-AE77-095EEB14C32F}" destId="{ABBDE252-118D-44B3-95EC-B4C9346A3033}" srcOrd="0" destOrd="0" presId="urn:microsoft.com/office/officeart/2005/8/layout/vList2"/>
    <dgm:cxn modelId="{83C8415D-AC5F-43FC-9F3A-C552DA2136E3}" type="presOf" srcId="{ACDD4D63-DA99-4FB6-858A-B709D1D496BF}" destId="{4B160886-EF25-4BB0-9083-562DD2B8D6AF}" srcOrd="0" destOrd="0" presId="urn:microsoft.com/office/officeart/2005/8/layout/vList2"/>
    <dgm:cxn modelId="{29B48A4E-4499-439A-A6FB-72ED68FDB3B0}" srcId="{E7D344B8-4751-44F0-9C6E-74625E3A0A36}" destId="{AC4EFD35-9B1B-4F81-BAB8-EBEE86537A5E}" srcOrd="5" destOrd="0" parTransId="{D3D1F91E-C474-47B7-93A2-C8C34B0F5ECA}" sibTransId="{05DA2E18-2404-484A-8B56-7115738F15C3}"/>
    <dgm:cxn modelId="{B73B7D77-09CB-4C2D-9F7E-29D7AA74C1A1}" type="presOf" srcId="{AC4EFD35-9B1B-4F81-BAB8-EBEE86537A5E}" destId="{D00A5C4B-8641-4226-B41C-616DCF95E323}" srcOrd="0" destOrd="0" presId="urn:microsoft.com/office/officeart/2005/8/layout/vList2"/>
    <dgm:cxn modelId="{3CFBBC8A-28A7-4528-B09D-F266C9D00D75}" type="presOf" srcId="{E7D344B8-4751-44F0-9C6E-74625E3A0A36}" destId="{8278DE6C-FEC1-4766-9803-A6DF2FC570BE}" srcOrd="0" destOrd="0" presId="urn:microsoft.com/office/officeart/2005/8/layout/vList2"/>
    <dgm:cxn modelId="{B92A839E-CB70-4A57-8503-CB32AB4A623D}" srcId="{E7D344B8-4751-44F0-9C6E-74625E3A0A36}" destId="{ACDD4D63-DA99-4FB6-858A-B709D1D496BF}" srcOrd="3" destOrd="0" parTransId="{5FB6E347-5AAD-4E5E-96A0-C4D166E57169}" sibTransId="{B2B9B139-8D19-4A44-9FAB-6C0DAE2F9445}"/>
    <dgm:cxn modelId="{9C45A1A2-555F-49A7-A774-8492A1557FE4}" srcId="{E7D344B8-4751-44F0-9C6E-74625E3A0A36}" destId="{C7D5E407-A55E-412E-BC88-36CEB375DE86}" srcOrd="4" destOrd="0" parTransId="{2626C68E-15CC-4499-BC5E-7BD1AC8240EF}" sibTransId="{905813CB-FB46-4671-A774-68C1EF42F87D}"/>
    <dgm:cxn modelId="{0C04C3D7-B4C5-40D8-8743-0E459C7ED590}" type="presOf" srcId="{00B6E21D-A268-4E8F-B41B-95ED6BEFFAAD}" destId="{39181250-3136-4FEA-BE25-AA0B1F92EACB}" srcOrd="0" destOrd="0" presId="urn:microsoft.com/office/officeart/2005/8/layout/vList2"/>
    <dgm:cxn modelId="{27B391E0-D69C-4844-9BE4-36C05C4E56F1}" srcId="{E7D344B8-4751-44F0-9C6E-74625E3A0A36}" destId="{BC01CC9B-D74C-4DE9-AE77-095EEB14C32F}" srcOrd="0" destOrd="0" parTransId="{D696046E-AB96-4576-AE01-A54F2A732628}" sibTransId="{411E9198-6D70-470B-8D5B-8AE071493215}"/>
    <dgm:cxn modelId="{E20D6BE4-2555-4E3D-A3B9-38B6B46C88B7}" srcId="{E7D344B8-4751-44F0-9C6E-74625E3A0A36}" destId="{3BDDC93F-2CB3-4AB6-A8BF-5EF011440BEF}" srcOrd="1" destOrd="0" parTransId="{9DE7E473-E006-4633-BEA2-1AB6F9E808E4}" sibTransId="{1657964A-5F82-486C-BD2C-6E8269676385}"/>
    <dgm:cxn modelId="{DA9CDFF7-66B6-476E-9BFE-2CED3EDC8FFB}" type="presOf" srcId="{C7D5E407-A55E-412E-BC88-36CEB375DE86}" destId="{87099957-F18A-4FF3-803A-CBAEBEE085BC}" srcOrd="0" destOrd="0" presId="urn:microsoft.com/office/officeart/2005/8/layout/vList2"/>
    <dgm:cxn modelId="{7F9523FE-885A-45A7-8AC2-3ED4BBE72B73}" type="presOf" srcId="{3BDDC93F-2CB3-4AB6-A8BF-5EF011440BEF}" destId="{48B7A26A-72E9-4642-B81D-2F629C437B99}" srcOrd="0" destOrd="0" presId="urn:microsoft.com/office/officeart/2005/8/layout/vList2"/>
    <dgm:cxn modelId="{41E307C2-1E6C-4678-9AAF-6E48389EF395}" type="presParOf" srcId="{8278DE6C-FEC1-4766-9803-A6DF2FC570BE}" destId="{ABBDE252-118D-44B3-95EC-B4C9346A3033}" srcOrd="0" destOrd="0" presId="urn:microsoft.com/office/officeart/2005/8/layout/vList2"/>
    <dgm:cxn modelId="{5CCCEFD8-D688-445A-BE5E-EDAE4FF87E77}" type="presParOf" srcId="{8278DE6C-FEC1-4766-9803-A6DF2FC570BE}" destId="{543664D8-9AA1-47FB-BACC-96F0D394ED6F}" srcOrd="1" destOrd="0" presId="urn:microsoft.com/office/officeart/2005/8/layout/vList2"/>
    <dgm:cxn modelId="{CB7A2F5C-363A-4C22-A9C5-574356420766}" type="presParOf" srcId="{8278DE6C-FEC1-4766-9803-A6DF2FC570BE}" destId="{48B7A26A-72E9-4642-B81D-2F629C437B99}" srcOrd="2" destOrd="0" presId="urn:microsoft.com/office/officeart/2005/8/layout/vList2"/>
    <dgm:cxn modelId="{C163A056-5BA4-4640-8E2D-55C6580D80CB}" type="presParOf" srcId="{8278DE6C-FEC1-4766-9803-A6DF2FC570BE}" destId="{6F543989-665F-4AE6-868A-59EFCFDB00D5}" srcOrd="3" destOrd="0" presId="urn:microsoft.com/office/officeart/2005/8/layout/vList2"/>
    <dgm:cxn modelId="{F1D2A6A6-F21C-4169-B020-CF061D76FC6D}" type="presParOf" srcId="{8278DE6C-FEC1-4766-9803-A6DF2FC570BE}" destId="{39181250-3136-4FEA-BE25-AA0B1F92EACB}" srcOrd="4" destOrd="0" presId="urn:microsoft.com/office/officeart/2005/8/layout/vList2"/>
    <dgm:cxn modelId="{82080EDC-A2DA-4198-B498-865BED6A77A0}" type="presParOf" srcId="{8278DE6C-FEC1-4766-9803-A6DF2FC570BE}" destId="{DA48E39F-C6F0-4642-8D06-6AF7F111FC1B}" srcOrd="5" destOrd="0" presId="urn:microsoft.com/office/officeart/2005/8/layout/vList2"/>
    <dgm:cxn modelId="{6778739D-6CA6-4062-A97F-582F00B1A51E}" type="presParOf" srcId="{8278DE6C-FEC1-4766-9803-A6DF2FC570BE}" destId="{4B160886-EF25-4BB0-9083-562DD2B8D6AF}" srcOrd="6" destOrd="0" presId="urn:microsoft.com/office/officeart/2005/8/layout/vList2"/>
    <dgm:cxn modelId="{3220BA60-FE0C-45C2-9202-CCFA383BB352}" type="presParOf" srcId="{8278DE6C-FEC1-4766-9803-A6DF2FC570BE}" destId="{AE05A773-20AA-4A27-8FBB-25F32A053FE6}" srcOrd="7" destOrd="0" presId="urn:microsoft.com/office/officeart/2005/8/layout/vList2"/>
    <dgm:cxn modelId="{102EE010-01BE-41F3-9906-5ED7C9C3DDDD}" type="presParOf" srcId="{8278DE6C-FEC1-4766-9803-A6DF2FC570BE}" destId="{87099957-F18A-4FF3-803A-CBAEBEE085BC}" srcOrd="8" destOrd="0" presId="urn:microsoft.com/office/officeart/2005/8/layout/vList2"/>
    <dgm:cxn modelId="{4307C233-80BF-4FA2-B68A-8A2A2748BF9B}" type="presParOf" srcId="{8278DE6C-FEC1-4766-9803-A6DF2FC570BE}" destId="{48B9B86A-32CC-43A0-8F85-2CAAD4BF4BB4}" srcOrd="9" destOrd="0" presId="urn:microsoft.com/office/officeart/2005/8/layout/vList2"/>
    <dgm:cxn modelId="{9646CA15-6536-4D26-85B2-5E6F206137C4}" type="presParOf" srcId="{8278DE6C-FEC1-4766-9803-A6DF2FC570BE}" destId="{D00A5C4B-8641-4226-B41C-616DCF95E323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F176DB-B5FE-4BF4-8DC4-75EA06290CD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E130A866-10CB-4A32-8E72-3A17AE984FE7}">
      <dgm:prSet/>
      <dgm:spPr/>
      <dgm:t>
        <a:bodyPr/>
        <a:lstStyle/>
        <a:p>
          <a:r>
            <a:rPr lang="en-US"/>
            <a:t>The Coast Guard gives the same priority to these two types of vessels</a:t>
          </a:r>
        </a:p>
      </dgm:t>
    </dgm:pt>
    <dgm:pt modelId="{C290107E-ED06-44D2-82CE-1F233E7080F1}" type="parTrans" cxnId="{ACCBDBB0-FD8A-4582-80AA-7BA6A10E783F}">
      <dgm:prSet/>
      <dgm:spPr/>
      <dgm:t>
        <a:bodyPr/>
        <a:lstStyle/>
        <a:p>
          <a:endParaRPr lang="en-US"/>
        </a:p>
      </dgm:t>
    </dgm:pt>
    <dgm:pt modelId="{8ADEB095-C97B-4931-ADF1-997889301CC9}" type="sibTrans" cxnId="{ACCBDBB0-FD8A-4582-80AA-7BA6A10E783F}">
      <dgm:prSet/>
      <dgm:spPr/>
      <dgm:t>
        <a:bodyPr/>
        <a:lstStyle/>
        <a:p>
          <a:endParaRPr lang="en-US"/>
        </a:p>
      </dgm:t>
    </dgm:pt>
    <dgm:pt modelId="{0B170091-B11C-4C6B-B63A-22BC15EC0CE2}">
      <dgm:prSet/>
      <dgm:spPr/>
      <dgm:t>
        <a:bodyPr/>
        <a:lstStyle/>
        <a:p>
          <a:r>
            <a:rPr lang="en-US"/>
            <a:t>The basic rules for motor and non-motor boats have a pecking order, but when it comes to getting different ships under different conditions, this is determined by who stands between the ships</a:t>
          </a:r>
        </a:p>
      </dgm:t>
    </dgm:pt>
    <dgm:pt modelId="{B3088106-4097-4FF6-94F3-399B041A1767}" type="parTrans" cxnId="{D033E225-E1E5-40F7-B961-A1061D819600}">
      <dgm:prSet/>
      <dgm:spPr/>
      <dgm:t>
        <a:bodyPr/>
        <a:lstStyle/>
        <a:p>
          <a:endParaRPr lang="en-US"/>
        </a:p>
      </dgm:t>
    </dgm:pt>
    <dgm:pt modelId="{1BA79108-2AB5-4EB3-85E4-797F0E043042}" type="sibTrans" cxnId="{D033E225-E1E5-40F7-B961-A1061D819600}">
      <dgm:prSet/>
      <dgm:spPr/>
      <dgm:t>
        <a:bodyPr/>
        <a:lstStyle/>
        <a:p>
          <a:endParaRPr lang="en-US"/>
        </a:p>
      </dgm:t>
    </dgm:pt>
    <dgm:pt modelId="{80A4B582-9195-4C12-A1AE-91B706E0ABCB}" type="pres">
      <dgm:prSet presAssocID="{9AF176DB-B5FE-4BF4-8DC4-75EA06290CD0}" presName="root" presStyleCnt="0">
        <dgm:presLayoutVars>
          <dgm:dir/>
          <dgm:resizeHandles val="exact"/>
        </dgm:presLayoutVars>
      </dgm:prSet>
      <dgm:spPr/>
    </dgm:pt>
    <dgm:pt modelId="{88FCB9F0-AE2E-462C-AEDB-EB337357A915}" type="pres">
      <dgm:prSet presAssocID="{E130A866-10CB-4A32-8E72-3A17AE984FE7}" presName="compNode" presStyleCnt="0"/>
      <dgm:spPr/>
    </dgm:pt>
    <dgm:pt modelId="{6447DE16-DBD9-4F89-8611-3C915B7C8D57}" type="pres">
      <dgm:prSet presAssocID="{E130A866-10CB-4A32-8E72-3A17AE984FE7}" presName="bgRect" presStyleLbl="bgShp" presStyleIdx="0" presStyleCnt="2"/>
      <dgm:spPr/>
    </dgm:pt>
    <dgm:pt modelId="{FE818D2B-0C57-4496-A495-55AF683DB8FC}" type="pres">
      <dgm:prSet presAssocID="{E130A866-10CB-4A32-8E72-3A17AE984FE7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nchor"/>
        </a:ext>
      </dgm:extLst>
    </dgm:pt>
    <dgm:pt modelId="{74605865-87DC-4BD0-BC3F-DF828ABC6E95}" type="pres">
      <dgm:prSet presAssocID="{E130A866-10CB-4A32-8E72-3A17AE984FE7}" presName="spaceRect" presStyleCnt="0"/>
      <dgm:spPr/>
    </dgm:pt>
    <dgm:pt modelId="{4C870ACB-C8D4-4BFA-BAC7-87D663EBAA07}" type="pres">
      <dgm:prSet presAssocID="{E130A866-10CB-4A32-8E72-3A17AE984FE7}" presName="parTx" presStyleLbl="revTx" presStyleIdx="0" presStyleCnt="2">
        <dgm:presLayoutVars>
          <dgm:chMax val="0"/>
          <dgm:chPref val="0"/>
        </dgm:presLayoutVars>
      </dgm:prSet>
      <dgm:spPr/>
    </dgm:pt>
    <dgm:pt modelId="{D64EDB23-DF6B-4C37-961B-513BCA99CAA8}" type="pres">
      <dgm:prSet presAssocID="{8ADEB095-C97B-4931-ADF1-997889301CC9}" presName="sibTrans" presStyleCnt="0"/>
      <dgm:spPr/>
    </dgm:pt>
    <dgm:pt modelId="{94D48B32-E359-4FB9-A175-0382798D8470}" type="pres">
      <dgm:prSet presAssocID="{0B170091-B11C-4C6B-B63A-22BC15EC0CE2}" presName="compNode" presStyleCnt="0"/>
      <dgm:spPr/>
    </dgm:pt>
    <dgm:pt modelId="{7F27EAA0-00EC-4897-BDD8-01AD4CC27FC9}" type="pres">
      <dgm:prSet presAssocID="{0B170091-B11C-4C6B-B63A-22BC15EC0CE2}" presName="bgRect" presStyleLbl="bgShp" presStyleIdx="1" presStyleCnt="2"/>
      <dgm:spPr/>
    </dgm:pt>
    <dgm:pt modelId="{5831C145-22BD-429B-8613-E42854CC215A}" type="pres">
      <dgm:prSet presAssocID="{0B170091-B11C-4C6B-B63A-22BC15EC0CE2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ug boat"/>
        </a:ext>
      </dgm:extLst>
    </dgm:pt>
    <dgm:pt modelId="{64DCFCEF-FAA2-4A12-B010-20E67FC2F427}" type="pres">
      <dgm:prSet presAssocID="{0B170091-B11C-4C6B-B63A-22BC15EC0CE2}" presName="spaceRect" presStyleCnt="0"/>
      <dgm:spPr/>
    </dgm:pt>
    <dgm:pt modelId="{0EABD292-2B49-4B0D-A8B5-69418DD4E658}" type="pres">
      <dgm:prSet presAssocID="{0B170091-B11C-4C6B-B63A-22BC15EC0CE2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5F4B9119-FDFF-41C7-9F64-A0D3404FD50B}" type="presOf" srcId="{E130A866-10CB-4A32-8E72-3A17AE984FE7}" destId="{4C870ACB-C8D4-4BFA-BAC7-87D663EBAA07}" srcOrd="0" destOrd="0" presId="urn:microsoft.com/office/officeart/2018/2/layout/IconVerticalSolidList"/>
    <dgm:cxn modelId="{D033E225-E1E5-40F7-B961-A1061D819600}" srcId="{9AF176DB-B5FE-4BF4-8DC4-75EA06290CD0}" destId="{0B170091-B11C-4C6B-B63A-22BC15EC0CE2}" srcOrd="1" destOrd="0" parTransId="{B3088106-4097-4FF6-94F3-399B041A1767}" sibTransId="{1BA79108-2AB5-4EB3-85E4-797F0E043042}"/>
    <dgm:cxn modelId="{69EFB23A-C214-4326-B02C-16FABCABE43C}" type="presOf" srcId="{9AF176DB-B5FE-4BF4-8DC4-75EA06290CD0}" destId="{80A4B582-9195-4C12-A1AE-91B706E0ABCB}" srcOrd="0" destOrd="0" presId="urn:microsoft.com/office/officeart/2018/2/layout/IconVerticalSolidList"/>
    <dgm:cxn modelId="{ACCBDBB0-FD8A-4582-80AA-7BA6A10E783F}" srcId="{9AF176DB-B5FE-4BF4-8DC4-75EA06290CD0}" destId="{E130A866-10CB-4A32-8E72-3A17AE984FE7}" srcOrd="0" destOrd="0" parTransId="{C290107E-ED06-44D2-82CE-1F233E7080F1}" sibTransId="{8ADEB095-C97B-4931-ADF1-997889301CC9}"/>
    <dgm:cxn modelId="{CF4BACD5-EDB8-4C27-A956-331839ADE8B1}" type="presOf" srcId="{0B170091-B11C-4C6B-B63A-22BC15EC0CE2}" destId="{0EABD292-2B49-4B0D-A8B5-69418DD4E658}" srcOrd="0" destOrd="0" presId="urn:microsoft.com/office/officeart/2018/2/layout/IconVerticalSolidList"/>
    <dgm:cxn modelId="{791CD544-15E5-4AD5-9804-D49FCC8FF735}" type="presParOf" srcId="{80A4B582-9195-4C12-A1AE-91B706E0ABCB}" destId="{88FCB9F0-AE2E-462C-AEDB-EB337357A915}" srcOrd="0" destOrd="0" presId="urn:microsoft.com/office/officeart/2018/2/layout/IconVerticalSolidList"/>
    <dgm:cxn modelId="{BA4465CA-05D9-406A-9881-4403ADDACB91}" type="presParOf" srcId="{88FCB9F0-AE2E-462C-AEDB-EB337357A915}" destId="{6447DE16-DBD9-4F89-8611-3C915B7C8D57}" srcOrd="0" destOrd="0" presId="urn:microsoft.com/office/officeart/2018/2/layout/IconVerticalSolidList"/>
    <dgm:cxn modelId="{2FDA4450-8BED-448D-A539-2F9AC211EB4C}" type="presParOf" srcId="{88FCB9F0-AE2E-462C-AEDB-EB337357A915}" destId="{FE818D2B-0C57-4496-A495-55AF683DB8FC}" srcOrd="1" destOrd="0" presId="urn:microsoft.com/office/officeart/2018/2/layout/IconVerticalSolidList"/>
    <dgm:cxn modelId="{00075018-1657-4E58-81B4-3083A1103E35}" type="presParOf" srcId="{88FCB9F0-AE2E-462C-AEDB-EB337357A915}" destId="{74605865-87DC-4BD0-BC3F-DF828ABC6E95}" srcOrd="2" destOrd="0" presId="urn:microsoft.com/office/officeart/2018/2/layout/IconVerticalSolidList"/>
    <dgm:cxn modelId="{6DF675E0-B476-4798-9732-DC063FBD3785}" type="presParOf" srcId="{88FCB9F0-AE2E-462C-AEDB-EB337357A915}" destId="{4C870ACB-C8D4-4BFA-BAC7-87D663EBAA07}" srcOrd="3" destOrd="0" presId="urn:microsoft.com/office/officeart/2018/2/layout/IconVerticalSolidList"/>
    <dgm:cxn modelId="{4F0E2E18-483D-49DA-BAD3-4972DF69BEEC}" type="presParOf" srcId="{80A4B582-9195-4C12-A1AE-91B706E0ABCB}" destId="{D64EDB23-DF6B-4C37-961B-513BCA99CAA8}" srcOrd="1" destOrd="0" presId="urn:microsoft.com/office/officeart/2018/2/layout/IconVerticalSolidList"/>
    <dgm:cxn modelId="{5E960F4E-EDDA-40AF-9EE1-7F02D206C585}" type="presParOf" srcId="{80A4B582-9195-4C12-A1AE-91B706E0ABCB}" destId="{94D48B32-E359-4FB9-A175-0382798D8470}" srcOrd="2" destOrd="0" presId="urn:microsoft.com/office/officeart/2018/2/layout/IconVerticalSolidList"/>
    <dgm:cxn modelId="{27C75D27-03E9-4D62-B5B3-1C54875605F2}" type="presParOf" srcId="{94D48B32-E359-4FB9-A175-0382798D8470}" destId="{7F27EAA0-00EC-4897-BDD8-01AD4CC27FC9}" srcOrd="0" destOrd="0" presId="urn:microsoft.com/office/officeart/2018/2/layout/IconVerticalSolidList"/>
    <dgm:cxn modelId="{4493BD7D-795B-44F4-877A-1C814325DF32}" type="presParOf" srcId="{94D48B32-E359-4FB9-A175-0382798D8470}" destId="{5831C145-22BD-429B-8613-E42854CC215A}" srcOrd="1" destOrd="0" presId="urn:microsoft.com/office/officeart/2018/2/layout/IconVerticalSolidList"/>
    <dgm:cxn modelId="{C4E8A2A2-F2FA-4B6E-B447-ACFB69DF6E60}" type="presParOf" srcId="{94D48B32-E359-4FB9-A175-0382798D8470}" destId="{64DCFCEF-FAA2-4A12-B010-20E67FC2F427}" srcOrd="2" destOrd="0" presId="urn:microsoft.com/office/officeart/2018/2/layout/IconVerticalSolidList"/>
    <dgm:cxn modelId="{9B2A7F3A-D57A-4CE5-B744-4DC36A1C4197}" type="presParOf" srcId="{94D48B32-E359-4FB9-A175-0382798D8470}" destId="{0EABD292-2B49-4B0D-A8B5-69418DD4E65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6919D3-F62B-4FBE-824F-4E516FC8D9E4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9EF7AF2-5277-42FA-9CD5-88A6B1892079}">
      <dgm:prSet/>
      <dgm:spPr/>
      <dgm:t>
        <a:bodyPr/>
        <a:lstStyle/>
        <a:p>
          <a:r>
            <a:rPr lang="en-US"/>
            <a:t>When you enter an anchorage, reduce your speed to avoid generating a wake</a:t>
          </a:r>
        </a:p>
      </dgm:t>
    </dgm:pt>
    <dgm:pt modelId="{F098C143-1285-427E-8A2C-28356FAB685D}" type="parTrans" cxnId="{F1F1E2EE-2F80-4C5E-81ED-2BFC1DBDA7CC}">
      <dgm:prSet/>
      <dgm:spPr/>
      <dgm:t>
        <a:bodyPr/>
        <a:lstStyle/>
        <a:p>
          <a:endParaRPr lang="en-US"/>
        </a:p>
      </dgm:t>
    </dgm:pt>
    <dgm:pt modelId="{5455DFDF-3318-4157-8768-8BFCB126AE8C}" type="sibTrans" cxnId="{F1F1E2EE-2F80-4C5E-81ED-2BFC1DBDA7CC}">
      <dgm:prSet/>
      <dgm:spPr/>
      <dgm:t>
        <a:bodyPr/>
        <a:lstStyle/>
        <a:p>
          <a:endParaRPr lang="en-US"/>
        </a:p>
      </dgm:t>
    </dgm:pt>
    <dgm:pt modelId="{03EA1254-9A2C-4A8F-B4E8-247681DAB964}">
      <dgm:prSet/>
      <dgm:spPr/>
      <dgm:t>
        <a:bodyPr/>
        <a:lstStyle/>
        <a:p>
          <a:r>
            <a:rPr lang="en-US"/>
            <a:t>The noise is carried by the water and you want to disturb your neighbors as little as possible</a:t>
          </a:r>
        </a:p>
      </dgm:t>
    </dgm:pt>
    <dgm:pt modelId="{939DAA6B-FAB0-4660-8E81-72D844534DEC}" type="parTrans" cxnId="{474FBC18-A6C3-46C3-9B0A-D4A32EBAC0F1}">
      <dgm:prSet/>
      <dgm:spPr/>
      <dgm:t>
        <a:bodyPr/>
        <a:lstStyle/>
        <a:p>
          <a:endParaRPr lang="en-US"/>
        </a:p>
      </dgm:t>
    </dgm:pt>
    <dgm:pt modelId="{BA3D9EC6-C2F5-46B2-BA82-3BF37FB06594}" type="sibTrans" cxnId="{474FBC18-A6C3-46C3-9B0A-D4A32EBAC0F1}">
      <dgm:prSet/>
      <dgm:spPr/>
      <dgm:t>
        <a:bodyPr/>
        <a:lstStyle/>
        <a:p>
          <a:endParaRPr lang="en-US"/>
        </a:p>
      </dgm:t>
    </dgm:pt>
    <dgm:pt modelId="{CBFAA764-F240-4621-9896-42BB2EA9EFA1}">
      <dgm:prSet/>
      <dgm:spPr/>
      <dgm:t>
        <a:bodyPr/>
        <a:lstStyle/>
        <a:p>
          <a:r>
            <a:rPr lang="en-US"/>
            <a:t>Avoid traveling near fishing boats or along shores when they do not seem to move</a:t>
          </a:r>
        </a:p>
      </dgm:t>
    </dgm:pt>
    <dgm:pt modelId="{1CF902F7-3960-408B-B1FF-9320FD3E661E}" type="parTrans" cxnId="{5FCCEBEC-2F65-4D8D-A326-466C8FF5DB7F}">
      <dgm:prSet/>
      <dgm:spPr/>
      <dgm:t>
        <a:bodyPr/>
        <a:lstStyle/>
        <a:p>
          <a:endParaRPr lang="en-US"/>
        </a:p>
      </dgm:t>
    </dgm:pt>
    <dgm:pt modelId="{371651F3-739C-467E-A35F-B2F801930A56}" type="sibTrans" cxnId="{5FCCEBEC-2F65-4D8D-A326-466C8FF5DB7F}">
      <dgm:prSet/>
      <dgm:spPr/>
      <dgm:t>
        <a:bodyPr/>
        <a:lstStyle/>
        <a:p>
          <a:endParaRPr lang="en-US"/>
        </a:p>
      </dgm:t>
    </dgm:pt>
    <dgm:pt modelId="{C89A7440-5D33-49D6-AA8B-342A7A74F16B}">
      <dgm:prSet/>
      <dgm:spPr/>
      <dgm:t>
        <a:bodyPr/>
        <a:lstStyle/>
        <a:p>
          <a:r>
            <a:rPr lang="en-US"/>
            <a:t>As a rule, the anchor is considered to be the first person in the anchorage and determines the swing radius</a:t>
          </a:r>
        </a:p>
      </dgm:t>
    </dgm:pt>
    <dgm:pt modelId="{409BEB4A-8BB1-4E1A-A63E-98BA3FE00A15}" type="parTrans" cxnId="{DDDE8CF2-0457-4184-8934-C8C41A492AD0}">
      <dgm:prSet/>
      <dgm:spPr/>
      <dgm:t>
        <a:bodyPr/>
        <a:lstStyle/>
        <a:p>
          <a:endParaRPr lang="en-US"/>
        </a:p>
      </dgm:t>
    </dgm:pt>
    <dgm:pt modelId="{D8E04C36-FBDE-4901-B61A-24C998E1D76A}" type="sibTrans" cxnId="{DDDE8CF2-0457-4184-8934-C8C41A492AD0}">
      <dgm:prSet/>
      <dgm:spPr/>
      <dgm:t>
        <a:bodyPr/>
        <a:lstStyle/>
        <a:p>
          <a:endParaRPr lang="en-US"/>
        </a:p>
      </dgm:t>
    </dgm:pt>
    <dgm:pt modelId="{DA058881-902B-4417-A2B8-37257BFBEB9E}">
      <dgm:prSet/>
      <dgm:spPr/>
      <dgm:t>
        <a:bodyPr/>
        <a:lstStyle/>
        <a:p>
          <a:r>
            <a:rPr lang="en-US"/>
            <a:t>When you drop anchor for a break in the evening, pay attention to your distance from other boaters</a:t>
          </a:r>
        </a:p>
      </dgm:t>
    </dgm:pt>
    <dgm:pt modelId="{8297810E-C4C7-43C4-8783-AFB846A09519}" type="parTrans" cxnId="{473BAE2F-C6C5-4042-8758-8C6A0B483CF3}">
      <dgm:prSet/>
      <dgm:spPr/>
      <dgm:t>
        <a:bodyPr/>
        <a:lstStyle/>
        <a:p>
          <a:endParaRPr lang="en-US"/>
        </a:p>
      </dgm:t>
    </dgm:pt>
    <dgm:pt modelId="{ED4F3866-8A13-4309-A4DB-41128D20476D}" type="sibTrans" cxnId="{473BAE2F-C6C5-4042-8758-8C6A0B483CF3}">
      <dgm:prSet/>
      <dgm:spPr/>
      <dgm:t>
        <a:bodyPr/>
        <a:lstStyle/>
        <a:p>
          <a:endParaRPr lang="en-US"/>
        </a:p>
      </dgm:t>
    </dgm:pt>
    <dgm:pt modelId="{00524DFA-EEC5-418A-B817-361881D2F6E1}">
      <dgm:prSet/>
      <dgm:spPr/>
      <dgm:t>
        <a:bodyPr/>
        <a:lstStyle/>
        <a:p>
          <a:r>
            <a:rPr lang="en-US"/>
            <a:t>Not all boaters are old salts, and if you see someone having difficulty mooring their boat or trailer, offer help</a:t>
          </a:r>
        </a:p>
      </dgm:t>
    </dgm:pt>
    <dgm:pt modelId="{D8794B97-FCF7-4510-89E3-F211D58273E9}" type="parTrans" cxnId="{B873FC89-673E-4FAD-A911-0803CFAED4E9}">
      <dgm:prSet/>
      <dgm:spPr/>
      <dgm:t>
        <a:bodyPr/>
        <a:lstStyle/>
        <a:p>
          <a:endParaRPr lang="en-US"/>
        </a:p>
      </dgm:t>
    </dgm:pt>
    <dgm:pt modelId="{06C0C10B-629B-468F-A88F-505B6DAF8D0F}" type="sibTrans" cxnId="{B873FC89-673E-4FAD-A911-0803CFAED4E9}">
      <dgm:prSet/>
      <dgm:spPr/>
      <dgm:t>
        <a:bodyPr/>
        <a:lstStyle/>
        <a:p>
          <a:endParaRPr lang="en-US"/>
        </a:p>
      </dgm:t>
    </dgm:pt>
    <dgm:pt modelId="{D8F9F965-BFCA-474C-A75D-E94DE54C9053}">
      <dgm:prSet/>
      <dgm:spPr/>
      <dgm:t>
        <a:bodyPr/>
        <a:lstStyle/>
        <a:p>
          <a:r>
            <a:rPr lang="en-US"/>
            <a:t>Sunscreen, sunglasses, sea sickness medication, a waterproof jacket, non-slip footer, and a warm sweater should be on your list</a:t>
          </a:r>
        </a:p>
      </dgm:t>
    </dgm:pt>
    <dgm:pt modelId="{B4420119-5BA5-44DB-B6E3-E549093AE5EE}" type="parTrans" cxnId="{048C6344-07DC-4D3A-91B5-551B4610BEE3}">
      <dgm:prSet/>
      <dgm:spPr/>
      <dgm:t>
        <a:bodyPr/>
        <a:lstStyle/>
        <a:p>
          <a:endParaRPr lang="en-US"/>
        </a:p>
      </dgm:t>
    </dgm:pt>
    <dgm:pt modelId="{17AC87F0-127B-433C-AF1D-C9B32EA3D56F}" type="sibTrans" cxnId="{048C6344-07DC-4D3A-91B5-551B4610BEE3}">
      <dgm:prSet/>
      <dgm:spPr/>
      <dgm:t>
        <a:bodyPr/>
        <a:lstStyle/>
        <a:p>
          <a:endParaRPr lang="en-US"/>
        </a:p>
      </dgm:t>
    </dgm:pt>
    <dgm:pt modelId="{1A492250-B4C5-4C9B-9013-2F95C6BDF3B0}" type="pres">
      <dgm:prSet presAssocID="{3C6919D3-F62B-4FBE-824F-4E516FC8D9E4}" presName="linear" presStyleCnt="0">
        <dgm:presLayoutVars>
          <dgm:animLvl val="lvl"/>
          <dgm:resizeHandles val="exact"/>
        </dgm:presLayoutVars>
      </dgm:prSet>
      <dgm:spPr/>
    </dgm:pt>
    <dgm:pt modelId="{91FD37C5-4F26-43E6-9420-565DB0C49813}" type="pres">
      <dgm:prSet presAssocID="{49EF7AF2-5277-42FA-9CD5-88A6B1892079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7C1E3F77-0F79-49A6-901E-E82D5E9AE4D3}" type="pres">
      <dgm:prSet presAssocID="{5455DFDF-3318-4157-8768-8BFCB126AE8C}" presName="spacer" presStyleCnt="0"/>
      <dgm:spPr/>
    </dgm:pt>
    <dgm:pt modelId="{3FCBA859-7B20-4E9B-813D-57E1D6EF0714}" type="pres">
      <dgm:prSet presAssocID="{03EA1254-9A2C-4A8F-B4E8-247681DAB964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6D5F8AE6-875C-4C62-A268-86842EC4B90C}" type="pres">
      <dgm:prSet presAssocID="{BA3D9EC6-C2F5-46B2-BA82-3BF37FB06594}" presName="spacer" presStyleCnt="0"/>
      <dgm:spPr/>
    </dgm:pt>
    <dgm:pt modelId="{2D38A737-20A2-4E30-84E4-B5DF25E69AA6}" type="pres">
      <dgm:prSet presAssocID="{CBFAA764-F240-4621-9896-42BB2EA9EFA1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47FF55B5-BE97-4673-AD7D-946E086C32F7}" type="pres">
      <dgm:prSet presAssocID="{371651F3-739C-467E-A35F-B2F801930A56}" presName="spacer" presStyleCnt="0"/>
      <dgm:spPr/>
    </dgm:pt>
    <dgm:pt modelId="{8469B961-D31A-467D-A398-C12DFF849BC0}" type="pres">
      <dgm:prSet presAssocID="{C89A7440-5D33-49D6-AA8B-342A7A74F16B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6A1C1744-26A9-4E90-BB33-12E2B3D08438}" type="pres">
      <dgm:prSet presAssocID="{D8E04C36-FBDE-4901-B61A-24C998E1D76A}" presName="spacer" presStyleCnt="0"/>
      <dgm:spPr/>
    </dgm:pt>
    <dgm:pt modelId="{50A5FF02-1344-49D2-BF42-ED8EA0C0CC36}" type="pres">
      <dgm:prSet presAssocID="{DA058881-902B-4417-A2B8-37257BFBEB9E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1A0C9E51-6C64-4F59-B605-F3B7449C8908}" type="pres">
      <dgm:prSet presAssocID="{ED4F3866-8A13-4309-A4DB-41128D20476D}" presName="spacer" presStyleCnt="0"/>
      <dgm:spPr/>
    </dgm:pt>
    <dgm:pt modelId="{C64BA7D6-BEBB-4800-B4EE-9C61DA7746E6}" type="pres">
      <dgm:prSet presAssocID="{00524DFA-EEC5-418A-B817-361881D2F6E1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08E9E4BC-B7B6-4808-8263-B348FA846313}" type="pres">
      <dgm:prSet presAssocID="{06C0C10B-629B-468F-A88F-505B6DAF8D0F}" presName="spacer" presStyleCnt="0"/>
      <dgm:spPr/>
    </dgm:pt>
    <dgm:pt modelId="{0EF7CD7D-74F3-4604-8C2B-D193B49EFE12}" type="pres">
      <dgm:prSet presAssocID="{D8F9F965-BFCA-474C-A75D-E94DE54C9053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474FBC18-A6C3-46C3-9B0A-D4A32EBAC0F1}" srcId="{3C6919D3-F62B-4FBE-824F-4E516FC8D9E4}" destId="{03EA1254-9A2C-4A8F-B4E8-247681DAB964}" srcOrd="1" destOrd="0" parTransId="{939DAA6B-FAB0-4660-8E81-72D844534DEC}" sibTransId="{BA3D9EC6-C2F5-46B2-BA82-3BF37FB06594}"/>
    <dgm:cxn modelId="{473BAE2F-C6C5-4042-8758-8C6A0B483CF3}" srcId="{3C6919D3-F62B-4FBE-824F-4E516FC8D9E4}" destId="{DA058881-902B-4417-A2B8-37257BFBEB9E}" srcOrd="4" destOrd="0" parTransId="{8297810E-C4C7-43C4-8783-AFB846A09519}" sibTransId="{ED4F3866-8A13-4309-A4DB-41128D20476D}"/>
    <dgm:cxn modelId="{774ED05F-6EC5-437D-A68F-E0BBCB19DC9E}" type="presOf" srcId="{00524DFA-EEC5-418A-B817-361881D2F6E1}" destId="{C64BA7D6-BEBB-4800-B4EE-9C61DA7746E6}" srcOrd="0" destOrd="0" presId="urn:microsoft.com/office/officeart/2005/8/layout/vList2"/>
    <dgm:cxn modelId="{6A901A60-AFB5-4C40-A10C-3BF8F4FB68D5}" type="presOf" srcId="{DA058881-902B-4417-A2B8-37257BFBEB9E}" destId="{50A5FF02-1344-49D2-BF42-ED8EA0C0CC36}" srcOrd="0" destOrd="0" presId="urn:microsoft.com/office/officeart/2005/8/layout/vList2"/>
    <dgm:cxn modelId="{048C6344-07DC-4D3A-91B5-551B4610BEE3}" srcId="{3C6919D3-F62B-4FBE-824F-4E516FC8D9E4}" destId="{D8F9F965-BFCA-474C-A75D-E94DE54C9053}" srcOrd="6" destOrd="0" parTransId="{B4420119-5BA5-44DB-B6E3-E549093AE5EE}" sibTransId="{17AC87F0-127B-433C-AF1D-C9B32EA3D56F}"/>
    <dgm:cxn modelId="{75093686-99F3-493C-9064-8C9C08DFB61D}" type="presOf" srcId="{49EF7AF2-5277-42FA-9CD5-88A6B1892079}" destId="{91FD37C5-4F26-43E6-9420-565DB0C49813}" srcOrd="0" destOrd="0" presId="urn:microsoft.com/office/officeart/2005/8/layout/vList2"/>
    <dgm:cxn modelId="{B873FC89-673E-4FAD-A911-0803CFAED4E9}" srcId="{3C6919D3-F62B-4FBE-824F-4E516FC8D9E4}" destId="{00524DFA-EEC5-418A-B817-361881D2F6E1}" srcOrd="5" destOrd="0" parTransId="{D8794B97-FCF7-4510-89E3-F211D58273E9}" sibTransId="{06C0C10B-629B-468F-A88F-505B6DAF8D0F}"/>
    <dgm:cxn modelId="{85F026B1-7445-4EDA-97DF-327236F1C420}" type="presOf" srcId="{D8F9F965-BFCA-474C-A75D-E94DE54C9053}" destId="{0EF7CD7D-74F3-4604-8C2B-D193B49EFE12}" srcOrd="0" destOrd="0" presId="urn:microsoft.com/office/officeart/2005/8/layout/vList2"/>
    <dgm:cxn modelId="{8D7D5DC6-C383-42A4-B30A-B7C348E638E1}" type="presOf" srcId="{03EA1254-9A2C-4A8F-B4E8-247681DAB964}" destId="{3FCBA859-7B20-4E9B-813D-57E1D6EF0714}" srcOrd="0" destOrd="0" presId="urn:microsoft.com/office/officeart/2005/8/layout/vList2"/>
    <dgm:cxn modelId="{62BCC5DE-F1DA-45EA-B7B0-024A141A9F71}" type="presOf" srcId="{C89A7440-5D33-49D6-AA8B-342A7A74F16B}" destId="{8469B961-D31A-467D-A398-C12DFF849BC0}" srcOrd="0" destOrd="0" presId="urn:microsoft.com/office/officeart/2005/8/layout/vList2"/>
    <dgm:cxn modelId="{77EFE0E7-BB1D-4EEC-B892-AD41CF810553}" type="presOf" srcId="{3C6919D3-F62B-4FBE-824F-4E516FC8D9E4}" destId="{1A492250-B4C5-4C9B-9013-2F95C6BDF3B0}" srcOrd="0" destOrd="0" presId="urn:microsoft.com/office/officeart/2005/8/layout/vList2"/>
    <dgm:cxn modelId="{5FCCEBEC-2F65-4D8D-A326-466C8FF5DB7F}" srcId="{3C6919D3-F62B-4FBE-824F-4E516FC8D9E4}" destId="{CBFAA764-F240-4621-9896-42BB2EA9EFA1}" srcOrd="2" destOrd="0" parTransId="{1CF902F7-3960-408B-B1FF-9320FD3E661E}" sibTransId="{371651F3-739C-467E-A35F-B2F801930A56}"/>
    <dgm:cxn modelId="{27AB53ED-AA66-45D4-A7C3-3852256AC95F}" type="presOf" srcId="{CBFAA764-F240-4621-9896-42BB2EA9EFA1}" destId="{2D38A737-20A2-4E30-84E4-B5DF25E69AA6}" srcOrd="0" destOrd="0" presId="urn:microsoft.com/office/officeart/2005/8/layout/vList2"/>
    <dgm:cxn modelId="{F1F1E2EE-2F80-4C5E-81ED-2BFC1DBDA7CC}" srcId="{3C6919D3-F62B-4FBE-824F-4E516FC8D9E4}" destId="{49EF7AF2-5277-42FA-9CD5-88A6B1892079}" srcOrd="0" destOrd="0" parTransId="{F098C143-1285-427E-8A2C-28356FAB685D}" sibTransId="{5455DFDF-3318-4157-8768-8BFCB126AE8C}"/>
    <dgm:cxn modelId="{DDDE8CF2-0457-4184-8934-C8C41A492AD0}" srcId="{3C6919D3-F62B-4FBE-824F-4E516FC8D9E4}" destId="{C89A7440-5D33-49D6-AA8B-342A7A74F16B}" srcOrd="3" destOrd="0" parTransId="{409BEB4A-8BB1-4E1A-A63E-98BA3FE00A15}" sibTransId="{D8E04C36-FBDE-4901-B61A-24C998E1D76A}"/>
    <dgm:cxn modelId="{6D2EB423-BC1A-4C70-901F-28671F0F1DE1}" type="presParOf" srcId="{1A492250-B4C5-4C9B-9013-2F95C6BDF3B0}" destId="{91FD37C5-4F26-43E6-9420-565DB0C49813}" srcOrd="0" destOrd="0" presId="urn:microsoft.com/office/officeart/2005/8/layout/vList2"/>
    <dgm:cxn modelId="{9A7F0511-1732-47F6-ADED-4CFF4170D918}" type="presParOf" srcId="{1A492250-B4C5-4C9B-9013-2F95C6BDF3B0}" destId="{7C1E3F77-0F79-49A6-901E-E82D5E9AE4D3}" srcOrd="1" destOrd="0" presId="urn:microsoft.com/office/officeart/2005/8/layout/vList2"/>
    <dgm:cxn modelId="{025B3225-B016-4C04-93F7-3F83740F215F}" type="presParOf" srcId="{1A492250-B4C5-4C9B-9013-2F95C6BDF3B0}" destId="{3FCBA859-7B20-4E9B-813D-57E1D6EF0714}" srcOrd="2" destOrd="0" presId="urn:microsoft.com/office/officeart/2005/8/layout/vList2"/>
    <dgm:cxn modelId="{CC0018B8-79F4-4937-8FC5-B17AD301A4B3}" type="presParOf" srcId="{1A492250-B4C5-4C9B-9013-2F95C6BDF3B0}" destId="{6D5F8AE6-875C-4C62-A268-86842EC4B90C}" srcOrd="3" destOrd="0" presId="urn:microsoft.com/office/officeart/2005/8/layout/vList2"/>
    <dgm:cxn modelId="{B68FCFEC-76E5-4818-B073-C3BB41930A07}" type="presParOf" srcId="{1A492250-B4C5-4C9B-9013-2F95C6BDF3B0}" destId="{2D38A737-20A2-4E30-84E4-B5DF25E69AA6}" srcOrd="4" destOrd="0" presId="urn:microsoft.com/office/officeart/2005/8/layout/vList2"/>
    <dgm:cxn modelId="{F3CD0D20-98B3-486E-B214-DA54C39F1DA1}" type="presParOf" srcId="{1A492250-B4C5-4C9B-9013-2F95C6BDF3B0}" destId="{47FF55B5-BE97-4673-AD7D-946E086C32F7}" srcOrd="5" destOrd="0" presId="urn:microsoft.com/office/officeart/2005/8/layout/vList2"/>
    <dgm:cxn modelId="{19B19FF6-2E3A-471B-A675-EBB744BCCDEE}" type="presParOf" srcId="{1A492250-B4C5-4C9B-9013-2F95C6BDF3B0}" destId="{8469B961-D31A-467D-A398-C12DFF849BC0}" srcOrd="6" destOrd="0" presId="urn:microsoft.com/office/officeart/2005/8/layout/vList2"/>
    <dgm:cxn modelId="{7EFC83C2-932F-4384-9403-842CC02089C6}" type="presParOf" srcId="{1A492250-B4C5-4C9B-9013-2F95C6BDF3B0}" destId="{6A1C1744-26A9-4E90-BB33-12E2B3D08438}" srcOrd="7" destOrd="0" presId="urn:microsoft.com/office/officeart/2005/8/layout/vList2"/>
    <dgm:cxn modelId="{45782D21-9E06-4F17-95D1-7F9086183D19}" type="presParOf" srcId="{1A492250-B4C5-4C9B-9013-2F95C6BDF3B0}" destId="{50A5FF02-1344-49D2-BF42-ED8EA0C0CC36}" srcOrd="8" destOrd="0" presId="urn:microsoft.com/office/officeart/2005/8/layout/vList2"/>
    <dgm:cxn modelId="{93023288-C1C0-419B-8AE1-189D9EF94269}" type="presParOf" srcId="{1A492250-B4C5-4C9B-9013-2F95C6BDF3B0}" destId="{1A0C9E51-6C64-4F59-B605-F3B7449C8908}" srcOrd="9" destOrd="0" presId="urn:microsoft.com/office/officeart/2005/8/layout/vList2"/>
    <dgm:cxn modelId="{9BF07F72-E304-4C85-9EA0-2D33D3A05C4B}" type="presParOf" srcId="{1A492250-B4C5-4C9B-9013-2F95C6BDF3B0}" destId="{C64BA7D6-BEBB-4800-B4EE-9C61DA7746E6}" srcOrd="10" destOrd="0" presId="urn:microsoft.com/office/officeart/2005/8/layout/vList2"/>
    <dgm:cxn modelId="{FB000B60-C002-4C60-8C93-2C50A988AE02}" type="presParOf" srcId="{1A492250-B4C5-4C9B-9013-2F95C6BDF3B0}" destId="{08E9E4BC-B7B6-4808-8263-B348FA846313}" srcOrd="11" destOrd="0" presId="urn:microsoft.com/office/officeart/2005/8/layout/vList2"/>
    <dgm:cxn modelId="{1E2435E4-DC55-4D00-8BB8-DB78598F5CC7}" type="presParOf" srcId="{1A492250-B4C5-4C9B-9013-2F95C6BDF3B0}" destId="{0EF7CD7D-74F3-4604-8C2B-D193B49EFE12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8D1C21E-C9C1-4AFE-B7A4-076657E6E4A7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F16BCAB-3724-46A6-9666-B9DB3FAC4D5E}">
      <dgm:prSet/>
      <dgm:spPr/>
      <dgm:t>
        <a:bodyPr/>
        <a:lstStyle/>
        <a:p>
          <a:r>
            <a:rPr lang="en-US"/>
            <a:t>You should make every effort to know the requirements that are expected of all boaters, even if you encounter merchant ships, fishing or submersible boats and law enforcement personnel</a:t>
          </a:r>
        </a:p>
      </dgm:t>
    </dgm:pt>
    <dgm:pt modelId="{FDDC25E4-5991-4093-958F-9C7DCE791FB7}" type="parTrans" cxnId="{53FD3CE8-92C4-408E-BDA6-F020B13030B2}">
      <dgm:prSet/>
      <dgm:spPr/>
      <dgm:t>
        <a:bodyPr/>
        <a:lstStyle/>
        <a:p>
          <a:endParaRPr lang="en-US"/>
        </a:p>
      </dgm:t>
    </dgm:pt>
    <dgm:pt modelId="{F30FC7F5-4040-4B26-922A-A9042FA653E6}" type="sibTrans" cxnId="{53FD3CE8-92C4-408E-BDA6-F020B13030B2}">
      <dgm:prSet/>
      <dgm:spPr/>
      <dgm:t>
        <a:bodyPr/>
        <a:lstStyle/>
        <a:p>
          <a:endParaRPr lang="en-US"/>
        </a:p>
      </dgm:t>
    </dgm:pt>
    <dgm:pt modelId="{B04B2F62-30CD-4CD1-AA41-CB03F63CA15C}">
      <dgm:prSet/>
      <dgm:spPr/>
      <dgm:t>
        <a:bodyPr/>
        <a:lstStyle/>
        <a:p>
          <a:r>
            <a:rPr lang="en-US"/>
            <a:t>In any case, you should operate at a safe speed, give in to ships when in doubt and avoid collisions, even if this means breaking the rules of navigation in order to save lives and property from damage</a:t>
          </a:r>
        </a:p>
      </dgm:t>
    </dgm:pt>
    <dgm:pt modelId="{B5DCE2B4-5302-43FB-9D22-6E84227C5833}" type="parTrans" cxnId="{D2AC7015-1F51-4307-B19F-DC2E26342143}">
      <dgm:prSet/>
      <dgm:spPr/>
      <dgm:t>
        <a:bodyPr/>
        <a:lstStyle/>
        <a:p>
          <a:endParaRPr lang="en-US"/>
        </a:p>
      </dgm:t>
    </dgm:pt>
    <dgm:pt modelId="{A20CEE8D-2DE1-4FDB-A04E-22FE8D127E6C}" type="sibTrans" cxnId="{D2AC7015-1F51-4307-B19F-DC2E26342143}">
      <dgm:prSet/>
      <dgm:spPr/>
      <dgm:t>
        <a:bodyPr/>
        <a:lstStyle/>
        <a:p>
          <a:endParaRPr lang="en-US"/>
        </a:p>
      </dgm:t>
    </dgm:pt>
    <dgm:pt modelId="{C2400C9F-F362-4898-BFBD-88512992B169}">
      <dgm:prSet/>
      <dgm:spPr/>
      <dgm:t>
        <a:bodyPr/>
        <a:lstStyle/>
        <a:p>
          <a:r>
            <a:rPr lang="en-US"/>
            <a:t>The navigation rules include steering rules , sound signals, equipment requirements and there is even a section on navigation lights</a:t>
          </a:r>
        </a:p>
      </dgm:t>
    </dgm:pt>
    <dgm:pt modelId="{9C81518E-B5B0-4B31-8AFE-E5E22A8AE9EE}" type="parTrans" cxnId="{AD4D0B6A-C32E-42BA-A19E-CCD4ACF03538}">
      <dgm:prSet/>
      <dgm:spPr/>
      <dgm:t>
        <a:bodyPr/>
        <a:lstStyle/>
        <a:p>
          <a:endParaRPr lang="en-US"/>
        </a:p>
      </dgm:t>
    </dgm:pt>
    <dgm:pt modelId="{38F61C6A-BD03-47F3-BE8C-409D9DA0CCE8}" type="sibTrans" cxnId="{AD4D0B6A-C32E-42BA-A19E-CCD4ACF03538}">
      <dgm:prSet/>
      <dgm:spPr/>
      <dgm:t>
        <a:bodyPr/>
        <a:lstStyle/>
        <a:p>
          <a:endParaRPr lang="en-US"/>
        </a:p>
      </dgm:t>
    </dgm:pt>
    <dgm:pt modelId="{8BB21F6B-1F9A-4CFC-A227-70B4B667CAAD}" type="pres">
      <dgm:prSet presAssocID="{C8D1C21E-C9C1-4AFE-B7A4-076657E6E4A7}" presName="linear" presStyleCnt="0">
        <dgm:presLayoutVars>
          <dgm:animLvl val="lvl"/>
          <dgm:resizeHandles val="exact"/>
        </dgm:presLayoutVars>
      </dgm:prSet>
      <dgm:spPr/>
    </dgm:pt>
    <dgm:pt modelId="{B06C59CC-399A-4657-9C1B-BF34FD82EEB9}" type="pres">
      <dgm:prSet presAssocID="{DF16BCAB-3724-46A6-9666-B9DB3FAC4D5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99F8D74-D801-4CAA-A200-D92B5B95A8D5}" type="pres">
      <dgm:prSet presAssocID="{F30FC7F5-4040-4B26-922A-A9042FA653E6}" presName="spacer" presStyleCnt="0"/>
      <dgm:spPr/>
    </dgm:pt>
    <dgm:pt modelId="{AE5DE7DB-E567-416D-89D7-28BCF793EC37}" type="pres">
      <dgm:prSet presAssocID="{B04B2F62-30CD-4CD1-AA41-CB03F63CA15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29120D9-EE00-4594-B6FB-13B1738E0ED1}" type="pres">
      <dgm:prSet presAssocID="{A20CEE8D-2DE1-4FDB-A04E-22FE8D127E6C}" presName="spacer" presStyleCnt="0"/>
      <dgm:spPr/>
    </dgm:pt>
    <dgm:pt modelId="{E839C701-470B-446D-AEE6-9EE2CAEA5701}" type="pres">
      <dgm:prSet presAssocID="{C2400C9F-F362-4898-BFBD-88512992B16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2AC7015-1F51-4307-B19F-DC2E26342143}" srcId="{C8D1C21E-C9C1-4AFE-B7A4-076657E6E4A7}" destId="{B04B2F62-30CD-4CD1-AA41-CB03F63CA15C}" srcOrd="1" destOrd="0" parTransId="{B5DCE2B4-5302-43FB-9D22-6E84227C5833}" sibTransId="{A20CEE8D-2DE1-4FDB-A04E-22FE8D127E6C}"/>
    <dgm:cxn modelId="{AD4D0B6A-C32E-42BA-A19E-CCD4ACF03538}" srcId="{C8D1C21E-C9C1-4AFE-B7A4-076657E6E4A7}" destId="{C2400C9F-F362-4898-BFBD-88512992B169}" srcOrd="2" destOrd="0" parTransId="{9C81518E-B5B0-4B31-8AFE-E5E22A8AE9EE}" sibTransId="{38F61C6A-BD03-47F3-BE8C-409D9DA0CCE8}"/>
    <dgm:cxn modelId="{42C7C050-0017-41A0-90F6-C0BC128E434D}" type="presOf" srcId="{B04B2F62-30CD-4CD1-AA41-CB03F63CA15C}" destId="{AE5DE7DB-E567-416D-89D7-28BCF793EC37}" srcOrd="0" destOrd="0" presId="urn:microsoft.com/office/officeart/2005/8/layout/vList2"/>
    <dgm:cxn modelId="{A7889788-2036-4599-8E06-879A2E5AC6BC}" type="presOf" srcId="{C2400C9F-F362-4898-BFBD-88512992B169}" destId="{E839C701-470B-446D-AEE6-9EE2CAEA5701}" srcOrd="0" destOrd="0" presId="urn:microsoft.com/office/officeart/2005/8/layout/vList2"/>
    <dgm:cxn modelId="{74D345C7-FF98-4180-A005-7E08D52E53E0}" type="presOf" srcId="{DF16BCAB-3724-46A6-9666-B9DB3FAC4D5E}" destId="{B06C59CC-399A-4657-9C1B-BF34FD82EEB9}" srcOrd="0" destOrd="0" presId="urn:microsoft.com/office/officeart/2005/8/layout/vList2"/>
    <dgm:cxn modelId="{53FD3CE8-92C4-408E-BDA6-F020B13030B2}" srcId="{C8D1C21E-C9C1-4AFE-B7A4-076657E6E4A7}" destId="{DF16BCAB-3724-46A6-9666-B9DB3FAC4D5E}" srcOrd="0" destOrd="0" parTransId="{FDDC25E4-5991-4093-958F-9C7DCE791FB7}" sibTransId="{F30FC7F5-4040-4B26-922A-A9042FA653E6}"/>
    <dgm:cxn modelId="{E29567E8-65CB-44C4-A7BF-9822CDA7B72E}" type="presOf" srcId="{C8D1C21E-C9C1-4AFE-B7A4-076657E6E4A7}" destId="{8BB21F6B-1F9A-4CFC-A227-70B4B667CAAD}" srcOrd="0" destOrd="0" presId="urn:microsoft.com/office/officeart/2005/8/layout/vList2"/>
    <dgm:cxn modelId="{126F095B-E41F-4294-80C7-FC161D9A3433}" type="presParOf" srcId="{8BB21F6B-1F9A-4CFC-A227-70B4B667CAAD}" destId="{B06C59CC-399A-4657-9C1B-BF34FD82EEB9}" srcOrd="0" destOrd="0" presId="urn:microsoft.com/office/officeart/2005/8/layout/vList2"/>
    <dgm:cxn modelId="{E8B8CB56-687C-45A0-8421-DAED9B512408}" type="presParOf" srcId="{8BB21F6B-1F9A-4CFC-A227-70B4B667CAAD}" destId="{599F8D74-D801-4CAA-A200-D92B5B95A8D5}" srcOrd="1" destOrd="0" presId="urn:microsoft.com/office/officeart/2005/8/layout/vList2"/>
    <dgm:cxn modelId="{926A2685-3056-425E-A20C-7DD397E0EBA7}" type="presParOf" srcId="{8BB21F6B-1F9A-4CFC-A227-70B4B667CAAD}" destId="{AE5DE7DB-E567-416D-89D7-28BCF793EC37}" srcOrd="2" destOrd="0" presId="urn:microsoft.com/office/officeart/2005/8/layout/vList2"/>
    <dgm:cxn modelId="{8854829D-3AEC-44EA-AFB1-1AEBAEF96C56}" type="presParOf" srcId="{8BB21F6B-1F9A-4CFC-A227-70B4B667CAAD}" destId="{F29120D9-EE00-4594-B6FB-13B1738E0ED1}" srcOrd="3" destOrd="0" presId="urn:microsoft.com/office/officeart/2005/8/layout/vList2"/>
    <dgm:cxn modelId="{00F1B65F-7CAA-4E9E-9F39-FD8A9762D2E0}" type="presParOf" srcId="{8BB21F6B-1F9A-4CFC-A227-70B4B667CAAD}" destId="{E839C701-470B-446D-AEE6-9EE2CAEA570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BDE252-118D-44B3-95EC-B4C9346A3033}">
      <dsp:nvSpPr>
        <dsp:cNvPr id="0" name=""/>
        <dsp:cNvSpPr/>
      </dsp:nvSpPr>
      <dsp:spPr>
        <a:xfrm>
          <a:off x="0" y="107171"/>
          <a:ext cx="6812280" cy="8494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The friendliness of the boaters and the willingness to help each other make boating so special!</a:t>
          </a:r>
        </a:p>
      </dsp:txBody>
      <dsp:txXfrm>
        <a:off x="41465" y="148636"/>
        <a:ext cx="6729350" cy="766490"/>
      </dsp:txXfrm>
    </dsp:sp>
    <dsp:sp modelId="{48B7A26A-72E9-4642-B81D-2F629C437B99}">
      <dsp:nvSpPr>
        <dsp:cNvPr id="0" name=""/>
        <dsp:cNvSpPr/>
      </dsp:nvSpPr>
      <dsp:spPr>
        <a:xfrm>
          <a:off x="0" y="1002671"/>
          <a:ext cx="6812280" cy="849420"/>
        </a:xfrm>
        <a:prstGeom prst="roundRect">
          <a:avLst/>
        </a:prstGeom>
        <a:solidFill>
          <a:schemeClr val="accent2">
            <a:hueOff val="-299405"/>
            <a:satOff val="-135"/>
            <a:lumOff val="141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Keep the tradition alive on the waters and around the harbor</a:t>
          </a:r>
        </a:p>
      </dsp:txBody>
      <dsp:txXfrm>
        <a:off x="41465" y="1044136"/>
        <a:ext cx="6729350" cy="766490"/>
      </dsp:txXfrm>
    </dsp:sp>
    <dsp:sp modelId="{39181250-3136-4FEA-BE25-AA0B1F92EACB}">
      <dsp:nvSpPr>
        <dsp:cNvPr id="0" name=""/>
        <dsp:cNvSpPr/>
      </dsp:nvSpPr>
      <dsp:spPr>
        <a:xfrm>
          <a:off x="0" y="1898172"/>
          <a:ext cx="6812280" cy="849420"/>
        </a:xfrm>
        <a:prstGeom prst="roundRect">
          <a:avLst/>
        </a:prstGeom>
        <a:solidFill>
          <a:schemeClr val="accent2">
            <a:hueOff val="-598811"/>
            <a:satOff val="-270"/>
            <a:lumOff val="28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Remember that there is no substitute for learning the rules, guidelines and laws of your lake, marina or other boat location</a:t>
          </a:r>
        </a:p>
      </dsp:txBody>
      <dsp:txXfrm>
        <a:off x="41465" y="1939637"/>
        <a:ext cx="6729350" cy="766490"/>
      </dsp:txXfrm>
    </dsp:sp>
    <dsp:sp modelId="{4B160886-EF25-4BB0-9083-562DD2B8D6AF}">
      <dsp:nvSpPr>
        <dsp:cNvPr id="0" name=""/>
        <dsp:cNvSpPr/>
      </dsp:nvSpPr>
      <dsp:spPr>
        <a:xfrm>
          <a:off x="0" y="2793672"/>
          <a:ext cx="6812280" cy="849420"/>
        </a:xfrm>
        <a:prstGeom prst="roundRect">
          <a:avLst/>
        </a:prstGeom>
        <a:solidFill>
          <a:schemeClr val="accent2">
            <a:hueOff val="-898216"/>
            <a:satOff val="-404"/>
            <a:lumOff val="423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Boating Safety and Etiquette Boat etiquette is not just about social norms, it is also about safety, so it is good to learn a few rules before loosening the ropes</a:t>
          </a:r>
        </a:p>
      </dsp:txBody>
      <dsp:txXfrm>
        <a:off x="41465" y="2835137"/>
        <a:ext cx="6729350" cy="766490"/>
      </dsp:txXfrm>
    </dsp:sp>
    <dsp:sp modelId="{87099957-F18A-4FF3-803A-CBAEBEE085BC}">
      <dsp:nvSpPr>
        <dsp:cNvPr id="0" name=""/>
        <dsp:cNvSpPr/>
      </dsp:nvSpPr>
      <dsp:spPr>
        <a:xfrm>
          <a:off x="0" y="3689172"/>
          <a:ext cx="6812280" cy="849420"/>
        </a:xfrm>
        <a:prstGeom prst="roundRect">
          <a:avLst/>
        </a:prstGeom>
        <a:solidFill>
          <a:schemeClr val="accent2">
            <a:hueOff val="-1197621"/>
            <a:satOff val="-539"/>
            <a:lumOff val="564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The rules of the road are numerous and detailed, but if you only learn a few, you will be covered in most recreational boating situations</a:t>
          </a:r>
        </a:p>
      </dsp:txBody>
      <dsp:txXfrm>
        <a:off x="41465" y="3730637"/>
        <a:ext cx="6729350" cy="766490"/>
      </dsp:txXfrm>
    </dsp:sp>
    <dsp:sp modelId="{D00A5C4B-8641-4226-B41C-616DCF95E323}">
      <dsp:nvSpPr>
        <dsp:cNvPr id="0" name=""/>
        <dsp:cNvSpPr/>
      </dsp:nvSpPr>
      <dsp:spPr>
        <a:xfrm>
          <a:off x="0" y="4584672"/>
          <a:ext cx="6812280" cy="849420"/>
        </a:xfrm>
        <a:prstGeom prst="roundRect">
          <a:avLst/>
        </a:prstGeom>
        <a:solidFill>
          <a:schemeClr val="accent2">
            <a:hueOff val="-1497026"/>
            <a:satOff val="-674"/>
            <a:lumOff val="70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It is an accepted system of right of way, which one must follow in order to be polite and safety-oriented</a:t>
          </a:r>
        </a:p>
      </dsp:txBody>
      <dsp:txXfrm>
        <a:off x="41465" y="4626137"/>
        <a:ext cx="6729350" cy="7664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47DE16-DBD9-4F89-8611-3C915B7C8D57}">
      <dsp:nvSpPr>
        <dsp:cNvPr id="0" name=""/>
        <dsp:cNvSpPr/>
      </dsp:nvSpPr>
      <dsp:spPr>
        <a:xfrm>
          <a:off x="0" y="900455"/>
          <a:ext cx="6812280" cy="166237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818D2B-0C57-4496-A495-55AF683DB8FC}">
      <dsp:nvSpPr>
        <dsp:cNvPr id="0" name=""/>
        <dsp:cNvSpPr/>
      </dsp:nvSpPr>
      <dsp:spPr>
        <a:xfrm>
          <a:off x="502869" y="1274490"/>
          <a:ext cx="914308" cy="91430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870ACB-C8D4-4BFA-BAC7-87D663EBAA07}">
      <dsp:nvSpPr>
        <dsp:cNvPr id="0" name=""/>
        <dsp:cNvSpPr/>
      </dsp:nvSpPr>
      <dsp:spPr>
        <a:xfrm>
          <a:off x="1920047" y="900455"/>
          <a:ext cx="4892232" cy="16623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935" tIns="175935" rIns="175935" bIns="175935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The Coast Guard gives the same priority to these two types of vessels</a:t>
          </a:r>
        </a:p>
      </dsp:txBody>
      <dsp:txXfrm>
        <a:off x="1920047" y="900455"/>
        <a:ext cx="4892232" cy="1662379"/>
      </dsp:txXfrm>
    </dsp:sp>
    <dsp:sp modelId="{7F27EAA0-00EC-4897-BDD8-01AD4CC27FC9}">
      <dsp:nvSpPr>
        <dsp:cNvPr id="0" name=""/>
        <dsp:cNvSpPr/>
      </dsp:nvSpPr>
      <dsp:spPr>
        <a:xfrm>
          <a:off x="0" y="2978429"/>
          <a:ext cx="6812280" cy="166237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31C145-22BD-429B-8613-E42854CC215A}">
      <dsp:nvSpPr>
        <dsp:cNvPr id="0" name=""/>
        <dsp:cNvSpPr/>
      </dsp:nvSpPr>
      <dsp:spPr>
        <a:xfrm>
          <a:off x="502869" y="3352464"/>
          <a:ext cx="914308" cy="91430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ABD292-2B49-4B0D-A8B5-69418DD4E658}">
      <dsp:nvSpPr>
        <dsp:cNvPr id="0" name=""/>
        <dsp:cNvSpPr/>
      </dsp:nvSpPr>
      <dsp:spPr>
        <a:xfrm>
          <a:off x="1920047" y="2978429"/>
          <a:ext cx="4892232" cy="16623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935" tIns="175935" rIns="175935" bIns="175935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The basic rules for motor and non-motor boats have a pecking order, but when it comes to getting different ships under different conditions, this is determined by who stands between the ships</a:t>
          </a:r>
        </a:p>
      </dsp:txBody>
      <dsp:txXfrm>
        <a:off x="1920047" y="2978429"/>
        <a:ext cx="4892232" cy="16623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FD37C5-4F26-43E6-9420-565DB0C49813}">
      <dsp:nvSpPr>
        <dsp:cNvPr id="0" name=""/>
        <dsp:cNvSpPr/>
      </dsp:nvSpPr>
      <dsp:spPr>
        <a:xfrm>
          <a:off x="0" y="182682"/>
          <a:ext cx="6812280" cy="6949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When you enter an anchorage, reduce your speed to avoid generating a wake</a:t>
          </a:r>
        </a:p>
      </dsp:txBody>
      <dsp:txXfrm>
        <a:off x="33926" y="216608"/>
        <a:ext cx="6744428" cy="627128"/>
      </dsp:txXfrm>
    </dsp:sp>
    <dsp:sp modelId="{3FCBA859-7B20-4E9B-813D-57E1D6EF0714}">
      <dsp:nvSpPr>
        <dsp:cNvPr id="0" name=""/>
        <dsp:cNvSpPr/>
      </dsp:nvSpPr>
      <dsp:spPr>
        <a:xfrm>
          <a:off x="0" y="929502"/>
          <a:ext cx="6812280" cy="694980"/>
        </a:xfrm>
        <a:prstGeom prst="roundRect">
          <a:avLst/>
        </a:prstGeom>
        <a:solidFill>
          <a:schemeClr val="accent2">
            <a:hueOff val="-249504"/>
            <a:satOff val="-112"/>
            <a:lumOff val="11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The noise is carried by the water and you want to disturb your neighbors as little as possible</a:t>
          </a:r>
        </a:p>
      </dsp:txBody>
      <dsp:txXfrm>
        <a:off x="33926" y="963428"/>
        <a:ext cx="6744428" cy="627128"/>
      </dsp:txXfrm>
    </dsp:sp>
    <dsp:sp modelId="{2D38A737-20A2-4E30-84E4-B5DF25E69AA6}">
      <dsp:nvSpPr>
        <dsp:cNvPr id="0" name=""/>
        <dsp:cNvSpPr/>
      </dsp:nvSpPr>
      <dsp:spPr>
        <a:xfrm>
          <a:off x="0" y="1676321"/>
          <a:ext cx="6812280" cy="694980"/>
        </a:xfrm>
        <a:prstGeom prst="roundRect">
          <a:avLst/>
        </a:prstGeom>
        <a:solidFill>
          <a:schemeClr val="accent2">
            <a:hueOff val="-499009"/>
            <a:satOff val="-225"/>
            <a:lumOff val="23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Avoid traveling near fishing boats or along shores when they do not seem to move</a:t>
          </a:r>
        </a:p>
      </dsp:txBody>
      <dsp:txXfrm>
        <a:off x="33926" y="1710247"/>
        <a:ext cx="6744428" cy="627128"/>
      </dsp:txXfrm>
    </dsp:sp>
    <dsp:sp modelId="{8469B961-D31A-467D-A398-C12DFF849BC0}">
      <dsp:nvSpPr>
        <dsp:cNvPr id="0" name=""/>
        <dsp:cNvSpPr/>
      </dsp:nvSpPr>
      <dsp:spPr>
        <a:xfrm>
          <a:off x="0" y="2423141"/>
          <a:ext cx="6812280" cy="694980"/>
        </a:xfrm>
        <a:prstGeom prst="roundRect">
          <a:avLst/>
        </a:prstGeom>
        <a:solidFill>
          <a:schemeClr val="accent2">
            <a:hueOff val="-748513"/>
            <a:satOff val="-337"/>
            <a:lumOff val="35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As a rule, the anchor is considered to be the first person in the anchorage and determines the swing radius</a:t>
          </a:r>
        </a:p>
      </dsp:txBody>
      <dsp:txXfrm>
        <a:off x="33926" y="2457067"/>
        <a:ext cx="6744428" cy="627128"/>
      </dsp:txXfrm>
    </dsp:sp>
    <dsp:sp modelId="{50A5FF02-1344-49D2-BF42-ED8EA0C0CC36}">
      <dsp:nvSpPr>
        <dsp:cNvPr id="0" name=""/>
        <dsp:cNvSpPr/>
      </dsp:nvSpPr>
      <dsp:spPr>
        <a:xfrm>
          <a:off x="0" y="3169961"/>
          <a:ext cx="6812280" cy="694980"/>
        </a:xfrm>
        <a:prstGeom prst="roundRect">
          <a:avLst/>
        </a:prstGeom>
        <a:solidFill>
          <a:schemeClr val="accent2">
            <a:hueOff val="-998018"/>
            <a:satOff val="-449"/>
            <a:lumOff val="47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When you drop anchor for a break in the evening, pay attention to your distance from other boaters</a:t>
          </a:r>
        </a:p>
      </dsp:txBody>
      <dsp:txXfrm>
        <a:off x="33926" y="3203887"/>
        <a:ext cx="6744428" cy="627128"/>
      </dsp:txXfrm>
    </dsp:sp>
    <dsp:sp modelId="{C64BA7D6-BEBB-4800-B4EE-9C61DA7746E6}">
      <dsp:nvSpPr>
        <dsp:cNvPr id="0" name=""/>
        <dsp:cNvSpPr/>
      </dsp:nvSpPr>
      <dsp:spPr>
        <a:xfrm>
          <a:off x="0" y="3916782"/>
          <a:ext cx="6812280" cy="694980"/>
        </a:xfrm>
        <a:prstGeom prst="roundRect">
          <a:avLst/>
        </a:prstGeom>
        <a:solidFill>
          <a:schemeClr val="accent2">
            <a:hueOff val="-1247522"/>
            <a:satOff val="-562"/>
            <a:lumOff val="58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Not all boaters are old salts, and if you see someone having difficulty mooring their boat or trailer, offer help</a:t>
          </a:r>
        </a:p>
      </dsp:txBody>
      <dsp:txXfrm>
        <a:off x="33926" y="3950708"/>
        <a:ext cx="6744428" cy="627128"/>
      </dsp:txXfrm>
    </dsp:sp>
    <dsp:sp modelId="{0EF7CD7D-74F3-4604-8C2B-D193B49EFE12}">
      <dsp:nvSpPr>
        <dsp:cNvPr id="0" name=""/>
        <dsp:cNvSpPr/>
      </dsp:nvSpPr>
      <dsp:spPr>
        <a:xfrm>
          <a:off x="0" y="4663602"/>
          <a:ext cx="6812280" cy="694980"/>
        </a:xfrm>
        <a:prstGeom prst="roundRect">
          <a:avLst/>
        </a:prstGeom>
        <a:solidFill>
          <a:schemeClr val="accent2">
            <a:hueOff val="-1497026"/>
            <a:satOff val="-674"/>
            <a:lumOff val="70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Sunscreen, sunglasses, sea sickness medication, a waterproof jacket, non-slip footer, and a warm sweater should be on your list</a:t>
          </a:r>
        </a:p>
      </dsp:txBody>
      <dsp:txXfrm>
        <a:off x="33926" y="4697528"/>
        <a:ext cx="6744428" cy="62712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C59CC-399A-4657-9C1B-BF34FD82EEB9}">
      <dsp:nvSpPr>
        <dsp:cNvPr id="0" name=""/>
        <dsp:cNvSpPr/>
      </dsp:nvSpPr>
      <dsp:spPr>
        <a:xfrm>
          <a:off x="0" y="467891"/>
          <a:ext cx="6812280" cy="14929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You should make every effort to know the requirements that are expected of all boaters, even if you encounter merchant ships, fishing or submersible boats and law enforcement personnel</a:t>
          </a:r>
        </a:p>
      </dsp:txBody>
      <dsp:txXfrm>
        <a:off x="72878" y="540769"/>
        <a:ext cx="6666524" cy="1347164"/>
      </dsp:txXfrm>
    </dsp:sp>
    <dsp:sp modelId="{AE5DE7DB-E567-416D-89D7-28BCF793EC37}">
      <dsp:nvSpPr>
        <dsp:cNvPr id="0" name=""/>
        <dsp:cNvSpPr/>
      </dsp:nvSpPr>
      <dsp:spPr>
        <a:xfrm>
          <a:off x="0" y="2024171"/>
          <a:ext cx="6812280" cy="1492920"/>
        </a:xfrm>
        <a:prstGeom prst="roundRect">
          <a:avLst/>
        </a:prstGeom>
        <a:solidFill>
          <a:schemeClr val="accent2">
            <a:hueOff val="-748513"/>
            <a:satOff val="-337"/>
            <a:lumOff val="35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In any case, you should operate at a safe speed, give in to ships when in doubt and avoid collisions, even if this means breaking the rules of navigation in order to save lives and property from damage</a:t>
          </a:r>
        </a:p>
      </dsp:txBody>
      <dsp:txXfrm>
        <a:off x="72878" y="2097049"/>
        <a:ext cx="6666524" cy="1347164"/>
      </dsp:txXfrm>
    </dsp:sp>
    <dsp:sp modelId="{E839C701-470B-446D-AEE6-9EE2CAEA5701}">
      <dsp:nvSpPr>
        <dsp:cNvPr id="0" name=""/>
        <dsp:cNvSpPr/>
      </dsp:nvSpPr>
      <dsp:spPr>
        <a:xfrm>
          <a:off x="0" y="3580452"/>
          <a:ext cx="6812280" cy="1492920"/>
        </a:xfrm>
        <a:prstGeom prst="roundRect">
          <a:avLst/>
        </a:prstGeom>
        <a:solidFill>
          <a:schemeClr val="accent2">
            <a:hueOff val="-1497026"/>
            <a:satOff val="-674"/>
            <a:lumOff val="70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The navigation rules include steering rules , sound signals, equipment requirements and there is even a section on navigation lights</a:t>
          </a:r>
        </a:p>
      </dsp:txBody>
      <dsp:txXfrm>
        <a:off x="72878" y="3653330"/>
        <a:ext cx="6666524" cy="13471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0406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61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86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211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516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538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314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586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409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563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886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633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CCA5F87-1D1E-45CB-8D83-FC7EEFAD9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63622F-9AA1-4383-9CBA-A46FFDA2A5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751" b="-3"/>
          <a:stretch/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CCFC2C6-6238-4A2F-93DE-2ADF74AF6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711652" y="0"/>
            <a:ext cx="8480347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7848600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en-US" sz="4800"/>
              <a:t>Boating Etiquette 101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Boat Alert Title History Report Logo">
            <a:extLst>
              <a:ext uri="{FF2B5EF4-FFF2-40B4-BE49-F238E27FC236}">
                <a16:creationId xmlns:a16="http://schemas.microsoft.com/office/drawing/2014/main" id="{AEF780EF-DC9C-4189-A2CE-E6AC283AC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074" y="5318907"/>
            <a:ext cx="3684887" cy="1105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3221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1E1224E-6618-482E-BE87-321A7FC1CD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59234" y="957447"/>
            <a:ext cx="3383280" cy="4943105"/>
          </a:xfrm>
        </p:spPr>
        <p:txBody>
          <a:bodyPr anchor="ctr">
            <a:normAutofit/>
          </a:bodyPr>
          <a:lstStyle/>
          <a:p>
            <a:r>
              <a:rPr lang="en-US" dirty="0"/>
              <a:t>Wave hello!</a:t>
            </a:r>
            <a:endParaRPr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6346BE-FDB4-4772-A696-0719490AB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38126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9234" y="6163056"/>
            <a:ext cx="338328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D9AD4BCB-2CF8-4A07-91F1-6D242B3C01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5478229"/>
              </p:ext>
            </p:extLst>
          </p:nvPr>
        </p:nvGraphicFramePr>
        <p:xfrm>
          <a:off x="4553712" y="621792"/>
          <a:ext cx="6812280" cy="5541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 descr="Boat Alert Title History Report Logo">
            <a:extLst>
              <a:ext uri="{FF2B5EF4-FFF2-40B4-BE49-F238E27FC236}">
                <a16:creationId xmlns:a16="http://schemas.microsoft.com/office/drawing/2014/main" id="{AEF780EF-DC9C-4189-A2CE-E6AC283AC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8297" y="6163056"/>
            <a:ext cx="2132060" cy="63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4995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1E1224E-6618-482E-BE87-321A7FC1CD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59234" y="957447"/>
            <a:ext cx="3383280" cy="4943105"/>
          </a:xfrm>
        </p:spPr>
        <p:txBody>
          <a:bodyPr anchor="ctr">
            <a:normAutofit/>
          </a:bodyPr>
          <a:lstStyle/>
          <a:p>
            <a:r>
              <a:rPr lang="en-US" dirty="0"/>
              <a:t>Priority boats</a:t>
            </a:r>
            <a:endParaRPr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6346BE-FDB4-4772-A696-0719490AB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38126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9234" y="6163056"/>
            <a:ext cx="338328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0393D68F-82E6-4753-935A-0054B0ED56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139573"/>
              </p:ext>
            </p:extLst>
          </p:nvPr>
        </p:nvGraphicFramePr>
        <p:xfrm>
          <a:off x="4553712" y="621792"/>
          <a:ext cx="6812280" cy="5541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 descr="Boat Alert Title History Report Logo">
            <a:extLst>
              <a:ext uri="{FF2B5EF4-FFF2-40B4-BE49-F238E27FC236}">
                <a16:creationId xmlns:a16="http://schemas.microsoft.com/office/drawing/2014/main" id="{AEF780EF-DC9C-4189-A2CE-E6AC283AC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1425" y="6046354"/>
            <a:ext cx="2132060" cy="63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5244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1E1224E-6618-482E-BE87-321A7FC1CD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59234" y="957447"/>
            <a:ext cx="3383280" cy="4943105"/>
          </a:xfrm>
        </p:spPr>
        <p:txBody>
          <a:bodyPr anchor="ctr">
            <a:normAutofit/>
          </a:bodyPr>
          <a:lstStyle/>
          <a:p>
            <a:r>
              <a:rPr lang="en-US"/>
              <a:t>Anchoring Boats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6346BE-FDB4-4772-A696-0719490AB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38126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9234" y="6163056"/>
            <a:ext cx="338328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A73D541A-8064-4570-9B89-746FF282A4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8049100"/>
              </p:ext>
            </p:extLst>
          </p:nvPr>
        </p:nvGraphicFramePr>
        <p:xfrm>
          <a:off x="4553712" y="621792"/>
          <a:ext cx="6812280" cy="5541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 descr="Boat Alert Title History Report Logo">
            <a:extLst>
              <a:ext uri="{FF2B5EF4-FFF2-40B4-BE49-F238E27FC236}">
                <a16:creationId xmlns:a16="http://schemas.microsoft.com/office/drawing/2014/main" id="{AEF780EF-DC9C-4189-A2CE-E6AC283AC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5243" y="6055591"/>
            <a:ext cx="2132060" cy="63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5526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1E1224E-6618-482E-BE87-321A7FC1CD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59234" y="957447"/>
            <a:ext cx="3383280" cy="4943105"/>
          </a:xfrm>
        </p:spPr>
        <p:txBody>
          <a:bodyPr anchor="ctr">
            <a:normAutofit/>
          </a:bodyPr>
          <a:lstStyle/>
          <a:p>
            <a:r>
              <a:rPr lang="en-US"/>
              <a:t>Navigation Speed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6346BE-FDB4-4772-A696-0719490AB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38126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9234" y="6163056"/>
            <a:ext cx="338328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FA8D0E9E-3017-4FAE-9D46-FF8F422C62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0631896"/>
              </p:ext>
            </p:extLst>
          </p:nvPr>
        </p:nvGraphicFramePr>
        <p:xfrm>
          <a:off x="4553712" y="621792"/>
          <a:ext cx="6812280" cy="5541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 descr="Boat Alert Title History Report Logo">
            <a:extLst>
              <a:ext uri="{FF2B5EF4-FFF2-40B4-BE49-F238E27FC236}">
                <a16:creationId xmlns:a16="http://schemas.microsoft.com/office/drawing/2014/main" id="{AEF780EF-DC9C-4189-A2CE-E6AC283AC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2879" y="6055591"/>
            <a:ext cx="2132060" cy="63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692881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nalogousFromRegularSeedLeftStep">
      <a:dk1>
        <a:srgbClr val="000000"/>
      </a:dk1>
      <a:lt1>
        <a:srgbClr val="FFFFFF"/>
      </a:lt1>
      <a:dk2>
        <a:srgbClr val="1C2431"/>
      </a:dk2>
      <a:lt2>
        <a:srgbClr val="F0F2F3"/>
      </a:lt2>
      <a:accent1>
        <a:srgbClr val="E77129"/>
      </a:accent1>
      <a:accent2>
        <a:srgbClr val="D5171E"/>
      </a:accent2>
      <a:accent3>
        <a:srgbClr val="E7297F"/>
      </a:accent3>
      <a:accent4>
        <a:srgbClr val="D517BC"/>
      </a:accent4>
      <a:accent5>
        <a:srgbClr val="B129E7"/>
      </a:accent5>
      <a:accent6>
        <a:srgbClr val="5C27D8"/>
      </a:accent6>
      <a:hlink>
        <a:srgbClr val="3F8EBF"/>
      </a:hlink>
      <a:folHlink>
        <a:srgbClr val="7F7F7F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416</Words>
  <Application>Microsoft Office PowerPoint</Application>
  <PresentationFormat>Widescreen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Neue Haas Grotesk Text Pro</vt:lpstr>
      <vt:lpstr>AccentBoxVTI</vt:lpstr>
      <vt:lpstr>Boating Etiquette 101</vt:lpstr>
      <vt:lpstr>Wave hello!</vt:lpstr>
      <vt:lpstr>Priority boats</vt:lpstr>
      <vt:lpstr>Anchoring Boats</vt:lpstr>
      <vt:lpstr>Navigation Speed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-</dc:creator>
  <cp:lastModifiedBy>KABBANI Nazir</cp:lastModifiedBy>
  <cp:revision>7</cp:revision>
  <dcterms:created xsi:type="dcterms:W3CDTF">2021-10-20T16:11:07Z</dcterms:created>
  <dcterms:modified xsi:type="dcterms:W3CDTF">2021-10-20T19:24:09Z</dcterms:modified>
</cp:coreProperties>
</file>