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5561" autoAdjust="0"/>
  </p:normalViewPr>
  <p:slideViewPr>
    <p:cSldViewPr snapToGrid="0">
      <p:cViewPr varScale="1">
        <p:scale>
          <a:sx n="82" d="100"/>
          <a:sy n="82" d="100"/>
        </p:scale>
        <p:origin x="16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2021-10-16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Arkansas</a:t>
            </a:r>
          </a:p>
          <a:p>
            <a:r>
              <a:rPr lang="en-US" dirty="0"/>
              <a:t>AR</a:t>
            </a:r>
          </a:p>
          <a:p>
            <a:r>
              <a:rPr lang="en-US" dirty="0"/>
              <a:t>DFA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– search site?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10/16/2021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 dirty="0"/>
              <a:t>Arkansas</a:t>
            </a:r>
            <a:r>
              <a:rPr lang="en-CA" dirty="0"/>
              <a:t> 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78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AR 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Arkansas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not. Arkansas does issue both.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the Department of Finance and Administration (DFA) through its Office of Motor Vehicles in Little Rock.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in Arkansas start with the letters “</a:t>
            </a:r>
            <a:r>
              <a:rPr lang="en-CA" sz="2800" b="1" u="sng" dirty="0"/>
              <a:t>AR</a:t>
            </a:r>
            <a:r>
              <a:rPr lang="en-CA" sz="2800" dirty="0"/>
              <a:t>”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letters “</a:t>
            </a:r>
            <a:r>
              <a:rPr lang="en-CA" sz="2400" b="1" u="sng" dirty="0"/>
              <a:t>AR</a:t>
            </a:r>
            <a:r>
              <a:rPr lang="en-CA" sz="2400" dirty="0"/>
              <a:t>Z”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In Arkansas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Claims, Liens or Security interests on any non-documented boats are recorded with the DFA in the State of Arkansas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In Arkansas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in Arkansas</a:t>
            </a:r>
            <a:r>
              <a:rPr lang="en-CA" sz="3200" dirty="0"/>
              <a:t> are maintained by the DFA.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This agency does not facilitate online searches on their website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91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REQUIRED: No. just titles for 2020 and newer.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: 7/1/2019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Fee: </a:t>
            </a:r>
            <a:r>
              <a:rPr lang="en-CA" sz="3200" dirty="0"/>
              <a:t>Vessels less than 16 feet – $7.50 Vessels 16 feet to less than 26 feet – $15 Vessels 26 feet to less than 40 feet – $51.00 Vessels 40 feet or more – $105.00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1662</TotalTime>
  <Words>461</Words>
  <Application>Microsoft Office PowerPoint</Application>
  <PresentationFormat>Widescreen</PresentationFormat>
  <Paragraphs>57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Arkansas Boat Registration</vt:lpstr>
      <vt:lpstr>Boaters should know about registration requirements, recording methods, and title search guidelines for the State of Arkansas</vt:lpstr>
      <vt:lpstr>State Reg. No.</vt:lpstr>
      <vt:lpstr>HULL ID Number location</vt:lpstr>
      <vt:lpstr>Liens In Arkansas</vt:lpstr>
      <vt:lpstr>Boat Registration Lookup In Arkansas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78</cp:revision>
  <dcterms:created xsi:type="dcterms:W3CDTF">2021-01-09T17:02:51Z</dcterms:created>
  <dcterms:modified xsi:type="dcterms:W3CDTF">2021-10-16T20:34:45Z</dcterms:modified>
</cp:coreProperties>
</file>