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F8708C-0BBC-6305-1686-2787B7CCE301}" v="47" dt="2021-10-20T15:47:58.3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87" d="100"/>
          <a:sy n="87" d="100"/>
        </p:scale>
        <p:origin x="114" y="10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E9EEE-16ED-4176-B32B-5AB272ABC3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C40F01-B648-46AB-9E5B-18067C2E04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A3118A-983C-4BAB-A2F5-F241AF813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24534-9969-4CB2-9ABD-C21CB6C0DCA9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D13612-C528-4317-81AF-FF4A87278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4E5F64-03B8-4684-BD50-660EC9D3A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785E3-51D0-49B5-A3F2-7F4742E74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705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DC6E3-6B76-4F2D-97CC-E8B925356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B720C-0417-4857-96DB-ABBD0B1227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824CDB-185C-4254-8ED4-E5C2086EB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24534-9969-4CB2-9ABD-C21CB6C0DCA9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368-6DBC-45CB-80C8-97060A180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59FE74-6212-4D92-9932-D66EF8921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785E3-51D0-49B5-A3F2-7F4742E74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595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71F78-E800-43B6-A288-9CBD21FF9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E8258-7259-466A-B848-0A7BDF696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F2AE53-1AE6-4515-9E7C-4DF370399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24534-9969-4CB2-9ABD-C21CB6C0DCA9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55D63-C6EE-4D5C-B7A9-95A1E6D18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63A6C-0F5A-4140-86D7-CEA5DA9D2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785E3-51D0-49B5-A3F2-7F4742E74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878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1452A-1AAC-41B7-9698-E4A536710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80F0C6-2ABB-45B6-AE72-F4B46AEA5C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96BF74-B5B0-48C9-8830-CBA5FA0ABE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28EC25-05AD-42BA-9E6F-CB3323076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24534-9969-4CB2-9ABD-C21CB6C0DCA9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912A1E-D315-4BA7-ABB2-E712C20C9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F485FA-A2AC-49CA-9A83-C92CE36BA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785E3-51D0-49B5-A3F2-7F4742E74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297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78BFD-420B-47B1-A399-28337F7FE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7B09AA-FB5C-43B5-B943-D56018E7A1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5D0E27-DA14-405A-9146-FD721CFD90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E33A21-3231-4570-9504-DEB8F01983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2927E2-FB38-41BF-B8D6-2EF618DE3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20403D-0D2B-4F1F-9759-5D2C6F2EF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24534-9969-4CB2-9ABD-C21CB6C0DCA9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D5D7F8-7B2A-42B7-9364-8B44FD6A5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33F565-160A-49C2-AAC3-B286AF284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785E3-51D0-49B5-A3F2-7F4742E74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802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07B34-953F-46E2-9212-9C7904F30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7FD579-8E3D-4694-B59F-C72342EC3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24534-9969-4CB2-9ABD-C21CB6C0DCA9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071574-27F1-4B7A-BAE3-2B6FCEC99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D8E433-95CB-4471-BE93-57D289ED6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785E3-51D0-49B5-A3F2-7F4742E74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92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CB81F0-4DBF-48CB-B4EB-04051F473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24534-9969-4CB2-9ABD-C21CB6C0DCA9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C5B585-6DE1-4A09-91B3-11A8D113D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02F36D-2A84-4C8A-A101-3B1447C19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785E3-51D0-49B5-A3F2-7F4742E74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616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E10F9-CB47-4046-B486-183E7B046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3C747-7154-4E65-B288-C0F5444BC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D75969-9787-45FF-B02B-BD60FEF518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E74412-3327-4562-A9B1-E3CD35962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24534-9969-4CB2-9ABD-C21CB6C0DCA9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D53315-3633-4ECA-B2A4-A1F648A35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E8B3A6-1D67-450F-91D0-7BE4DC5E4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785E3-51D0-49B5-A3F2-7F4742E74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805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B7C49-0AF4-4BCA-BD58-5CF270B44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234198-316F-4B5C-A8F3-7DA172AC0D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B99583-D413-498F-8CDE-5451E602FB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9C6A98-151E-46AB-88EA-1F904395D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24534-9969-4CB2-9ABD-C21CB6C0DCA9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1FD373-EEFF-4D93-BEDB-FAB398098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1684BC-6EA4-40C1-BAC2-53CBBBBA8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785E3-51D0-49B5-A3F2-7F4742E74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887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F275A-987F-4EB6-A02A-0F0B8350D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EABF2B-AEBA-4F1F-BD9C-1FAC356CC7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3A9D9E-F4D3-4F95-A71F-9FA31CBAB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24534-9969-4CB2-9ABD-C21CB6C0DCA9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D0BFFA-6385-42DE-BC39-BADAE3955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3FC63-CD2A-43FC-849B-2384A09A6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785E3-51D0-49B5-A3F2-7F4742E74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530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A982B9-263E-4D5E-B6F5-C8C6D7DBDA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4915C8-B3EF-48AE-92A3-4F945016D6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64A600-AEDA-4D25-AA64-549A1B2DD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24534-9969-4CB2-9ABD-C21CB6C0DCA9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2D1FE4-F416-4606-A61E-0E45A90A3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5BFB76-0582-4C73-8D0D-370BEE622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785E3-51D0-49B5-A3F2-7F4742E74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49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506709-0A5C-4421-BC1B-068DA5C42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DC4133-F497-49A1-A726-5A366B7E19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E213B9-C0F7-45D3-BD6C-98FC6F2D47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524534-9969-4CB2-9ABD-C21CB6C0DCA9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F9C1C-9F3E-47F1-B393-DFDEC0F473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9B7061-2E1E-4D31-A140-9F1497C08B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785E3-51D0-49B5-A3F2-7F4742E74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838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583680" y="2535787"/>
            <a:ext cx="4988525" cy="3566160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/>
            <a:r>
              <a:rPr lang="en-US" dirty="0"/>
              <a:t>All About Jet Boards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What is a Jet Board?</a:t>
            </a:r>
            <a:endParaRPr lang="en-US" dirty="0">
              <a:cs typeface="Calibri Light"/>
            </a:endParaRPr>
          </a:p>
        </p:txBody>
      </p:sp>
      <p:sp>
        <p:nvSpPr>
          <p:cNvPr id="22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D319B057-DCD8-4C44-B2BF-4DD7EDBF29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32" r="16322" b="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6" name="Picture 5" descr="Boat Alert Title History Report Logo">
            <a:extLst>
              <a:ext uri="{FF2B5EF4-FFF2-40B4-BE49-F238E27FC236}">
                <a16:creationId xmlns:a16="http://schemas.microsoft.com/office/drawing/2014/main" id="{AEF780EF-DC9C-4189-A2CE-E6AC283AC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197" y="116435"/>
            <a:ext cx="2132060" cy="639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Jet Board is used in water sports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Image of a Jet Board</a:t>
            </a:r>
          </a:p>
          <a:p>
            <a:pPr lvl="0"/>
            <a:r>
              <a:rPr lang="en-US" dirty="0"/>
              <a:t>Sometimes called jetSurf or jet surfboards With the introduction of the jet board, a new water sport has emerged, the so-called jet boarding</a:t>
            </a:r>
          </a:p>
          <a:p>
            <a:pPr lvl="0"/>
            <a:r>
              <a:rPr lang="en-US" dirty="0"/>
              <a:t>We have covered Personal Water Craft like Jetski before in our article on selecting the Right Personal Water Craft</a:t>
            </a:r>
          </a:p>
        </p:txBody>
      </p:sp>
      <p:pic>
        <p:nvPicPr>
          <p:cNvPr id="4" name="Picture 3" descr="Boat Alert Title History Report Logo">
            <a:extLst>
              <a:ext uri="{FF2B5EF4-FFF2-40B4-BE49-F238E27FC236}">
                <a16:creationId xmlns:a16="http://schemas.microsoft.com/office/drawing/2014/main" id="{AEF780EF-DC9C-4189-A2CE-E6AC283AC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7461" y="5992091"/>
            <a:ext cx="2132060" cy="639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person riding a jet ski&#10;&#10;Description automatically generated">
            <a:extLst>
              <a:ext uri="{FF2B5EF4-FFF2-40B4-BE49-F238E27FC236}">
                <a16:creationId xmlns:a16="http://schemas.microsoft.com/office/drawing/2014/main" id="{4D472443-2B64-4372-A5AA-861FC754C5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46" t="9091" r="19463" b="-2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What is a Jet Board?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477980" y="4872922"/>
            <a:ext cx="4023359" cy="1208141"/>
          </a:xfrm>
        </p:spPr>
        <p:txBody>
          <a:bodyPr vert="horz" lIns="91440" tIns="45720" rIns="91440" bIns="45720" rtlCol="0">
            <a:normAutofit/>
          </a:bodyPr>
          <a:lstStyle/>
          <a:p>
            <a:pPr marL="0" lvl="0" indent="0">
              <a:buNone/>
            </a:pPr>
            <a:r>
              <a:rPr lang="en-US" sz="2000"/>
              <a:t>A jet board is a surfboard that is motorized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 descr="Boat Alert Title History Report Logo">
            <a:extLst>
              <a:ext uri="{FF2B5EF4-FFF2-40B4-BE49-F238E27FC236}">
                <a16:creationId xmlns:a16="http://schemas.microsoft.com/office/drawing/2014/main" id="{51E2509F-646F-4D21-8AD8-8153E0B94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7461" y="5992091"/>
            <a:ext cx="2132060" cy="639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History Of Jet boards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The Jetboard is one of the earliest motorized surfboards manufactured between 1965 and</a:t>
            </a:r>
          </a:p>
          <a:p>
            <a:pPr lvl="0"/>
            <a:r>
              <a:rPr lang="en-US" dirty="0"/>
              <a:t>The original designer was a former engineer for Boeing aircraft</a:t>
            </a:r>
          </a:p>
          <a:p>
            <a:pPr lvl="0"/>
            <a:r>
              <a:rPr lang="en-US" dirty="0"/>
              <a:t>The jetboard is designed to use trim flaps and rollers for aircraft to control foot acceleration</a:t>
            </a:r>
          </a:p>
        </p:txBody>
      </p:sp>
      <p:pic>
        <p:nvPicPr>
          <p:cNvPr id="4" name="Picture 3" descr="Boat Alert Title History Report Logo">
            <a:extLst>
              <a:ext uri="{FF2B5EF4-FFF2-40B4-BE49-F238E27FC236}">
                <a16:creationId xmlns:a16="http://schemas.microsoft.com/office/drawing/2014/main" id="{2ED14F23-00EA-47D7-B347-84E2E7E831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7461" y="5992091"/>
            <a:ext cx="2132060" cy="639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How to Use a Jet Board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To start the engine underwater, pull the start handle from the top of the deck to the engine hatch</a:t>
            </a:r>
          </a:p>
          <a:p>
            <a:pPr lvl="0"/>
            <a:r>
              <a:rPr lang="en-US" dirty="0"/>
              <a:t>The driver fastens the strap around his ankles with flexible wires lined with magnets</a:t>
            </a:r>
          </a:p>
          <a:p>
            <a:pPr lvl="0"/>
            <a:r>
              <a:rPr lang="en-US" dirty="0"/>
              <a:t>The air is fed into the engine via a controlled valve in the nose of the board surface</a:t>
            </a:r>
          </a:p>
        </p:txBody>
      </p:sp>
      <p:pic>
        <p:nvPicPr>
          <p:cNvPr id="4" name="Picture 3" descr="Boat Alert Title History Report Logo">
            <a:extLst>
              <a:ext uri="{FF2B5EF4-FFF2-40B4-BE49-F238E27FC236}">
                <a16:creationId xmlns:a16="http://schemas.microsoft.com/office/drawing/2014/main" id="{1293E760-9AE5-447B-9F82-3A494D65A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7461" y="5992091"/>
            <a:ext cx="2132060" cy="639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Surf Boarding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The typical body of the board is made of lightweight carbon and can reach speeds of up to 60 km/h</a:t>
            </a:r>
          </a:p>
          <a:p>
            <a:pPr lvl="0"/>
            <a:r>
              <a:rPr lang="en-US" dirty="0"/>
              <a:t>With scientific evolution, high-speed carbon-fiber boards have gained popularity</a:t>
            </a:r>
          </a:p>
          <a:p>
            <a:pPr lvl="0"/>
            <a:r>
              <a:rPr lang="en-US" dirty="0"/>
              <a:t>Most Jet Boards are powered by a 21 kW lithium battery, this offers a reported run time of 90 minutes and allows the rider to control the speed with a portable Bluetooth remote control</a:t>
            </a:r>
          </a:p>
          <a:p>
            <a:pPr lvl="0"/>
            <a:r>
              <a:rPr lang="en-US" dirty="0"/>
              <a:t>If you want to race with friends, Potter Bay’s mobile app offers drivers four driving modes depending on their mood: experience, children, eco-sport and extreme</a:t>
            </a:r>
          </a:p>
        </p:txBody>
      </p:sp>
      <p:pic>
        <p:nvPicPr>
          <p:cNvPr id="4" name="Picture 3" descr="Boat Alert Title History Report Logo">
            <a:extLst>
              <a:ext uri="{FF2B5EF4-FFF2-40B4-BE49-F238E27FC236}">
                <a16:creationId xmlns:a16="http://schemas.microsoft.com/office/drawing/2014/main" id="{A138AA5F-8A67-4CB0-BB1E-C9B1A61A8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7461" y="5992091"/>
            <a:ext cx="2132060" cy="639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427AF5F-9A0E-42B7-A252-FD64C9885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838200" y="365125"/>
            <a:ext cx="10515600" cy="1306443"/>
          </a:xfrm>
        </p:spPr>
        <p:txBody>
          <a:bodyPr>
            <a:normAutofit/>
          </a:bodyPr>
          <a:lstStyle/>
          <a:p>
            <a:r>
              <a:rPr lang="en-US" sz="4000"/>
              <a:t>Electric Surf Board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838200" y="1825625"/>
            <a:ext cx="5258603" cy="4303464"/>
          </a:xfrm>
        </p:spPr>
        <p:txBody>
          <a:bodyPr>
            <a:normAutofit/>
          </a:bodyPr>
          <a:lstStyle/>
          <a:p>
            <a:pPr lvl="0"/>
            <a:r>
              <a:rPr lang="en-US" sz="2000"/>
              <a:t>For low budgets the Electric surfboard is another option: An electric surfboard is similar to the standard surfboard you see everywhere</a:t>
            </a:r>
          </a:p>
          <a:p>
            <a:pPr lvl="0"/>
            <a:r>
              <a:rPr lang="en-US" sz="2000"/>
              <a:t>Of the other three, electric surfboards have the most power to help you reach high speeds</a:t>
            </a:r>
          </a:p>
          <a:p>
            <a:pPr lvl="0"/>
            <a:r>
              <a:rPr lang="en-US" sz="2000"/>
              <a:t>Electric standing paddleboard: These are called SUP boards and have a similar function, but are not motorized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6200EC4-414A-410A-A29E-F723D33A87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2" r="1102" b="2"/>
          <a:stretch/>
        </p:blipFill>
        <p:spPr>
          <a:xfrm>
            <a:off x="6214988" y="1829940"/>
            <a:ext cx="5138812" cy="3527857"/>
          </a:xfrm>
          <a:prstGeom prst="rect">
            <a:avLst/>
          </a:prstGeom>
        </p:spPr>
      </p:pic>
      <p:pic>
        <p:nvPicPr>
          <p:cNvPr id="6" name="Picture 5" descr="Boat Alert Title History Report Logo">
            <a:extLst>
              <a:ext uri="{FF2B5EF4-FFF2-40B4-BE49-F238E27FC236}">
                <a16:creationId xmlns:a16="http://schemas.microsoft.com/office/drawing/2014/main" id="{9F2DCBDD-FAF6-4E90-B536-3E5E5BEE6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7461" y="5992091"/>
            <a:ext cx="2132060" cy="639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31D6635E-12E0-4D3D-9A51-0B415401DC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2" b="2432"/>
          <a:stretch/>
        </p:blipFill>
        <p:spPr>
          <a:xfrm>
            <a:off x="6015107" y="-1"/>
            <a:ext cx="6176895" cy="2937954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0751444B-DD83-47DB-9F07-C3D0BCDBF7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269" r="3" b="3"/>
          <a:stretch/>
        </p:blipFill>
        <p:spPr>
          <a:xfrm>
            <a:off x="4203638" y="2937953"/>
            <a:ext cx="7988360" cy="3920047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F23F8A3-8FD7-4779-8323-FDC26BE99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859800" cy="6858478"/>
          </a:xfrm>
          <a:custGeom>
            <a:avLst/>
            <a:gdLst>
              <a:gd name="connsiteX0" fmla="*/ 7859800 w 7859800"/>
              <a:gd name="connsiteY0" fmla="*/ 6858478 h 6858478"/>
              <a:gd name="connsiteX1" fmla="*/ 435245 w 7859800"/>
              <a:gd name="connsiteY1" fmla="*/ 6858478 h 6858478"/>
              <a:gd name="connsiteX2" fmla="*/ 435505 w 7859800"/>
              <a:gd name="connsiteY2" fmla="*/ 6857916 h 6858478"/>
              <a:gd name="connsiteX3" fmla="*/ 0 w 7859800"/>
              <a:gd name="connsiteY3" fmla="*/ 6857916 h 6858478"/>
              <a:gd name="connsiteX4" fmla="*/ 0 w 7859800"/>
              <a:gd name="connsiteY4" fmla="*/ 0 h 6858478"/>
              <a:gd name="connsiteX5" fmla="*/ 3611620 w 7859800"/>
              <a:gd name="connsiteY5" fmla="*/ 0 h 6858478"/>
              <a:gd name="connsiteX6" fmla="*/ 4677848 w 7859800"/>
              <a:gd name="connsiteY6" fmla="*/ 0 h 6858478"/>
              <a:gd name="connsiteX7" fmla="*/ 4683425 w 7859800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59800" h="6858478">
                <a:moveTo>
                  <a:pt x="7859800" y="6858478"/>
                </a:moveTo>
                <a:lnTo>
                  <a:pt x="435245" y="6858478"/>
                </a:lnTo>
                <a:lnTo>
                  <a:pt x="435505" y="6857916"/>
                </a:lnTo>
                <a:lnTo>
                  <a:pt x="0" y="6857916"/>
                </a:lnTo>
                <a:lnTo>
                  <a:pt x="0" y="0"/>
                </a:lnTo>
                <a:lnTo>
                  <a:pt x="3611620" y="0"/>
                </a:lnTo>
                <a:lnTo>
                  <a:pt x="4677848" y="0"/>
                </a:lnTo>
                <a:lnTo>
                  <a:pt x="4683425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605C4CC-A25C-416F-8333-7CB7DC97D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431174" cy="6858478"/>
          </a:xfrm>
          <a:custGeom>
            <a:avLst/>
            <a:gdLst>
              <a:gd name="connsiteX0" fmla="*/ 7431174 w 7431174"/>
              <a:gd name="connsiteY0" fmla="*/ 6858478 h 6858478"/>
              <a:gd name="connsiteX1" fmla="*/ 6619 w 7431174"/>
              <a:gd name="connsiteY1" fmla="*/ 6858478 h 6858478"/>
              <a:gd name="connsiteX2" fmla="*/ 6879 w 7431174"/>
              <a:gd name="connsiteY2" fmla="*/ 6857916 h 6858478"/>
              <a:gd name="connsiteX3" fmla="*/ 0 w 7431174"/>
              <a:gd name="connsiteY3" fmla="*/ 6857916 h 6858478"/>
              <a:gd name="connsiteX4" fmla="*/ 0 w 7431174"/>
              <a:gd name="connsiteY4" fmla="*/ 0 h 6858478"/>
              <a:gd name="connsiteX5" fmla="*/ 3182994 w 7431174"/>
              <a:gd name="connsiteY5" fmla="*/ 0 h 6858478"/>
              <a:gd name="connsiteX6" fmla="*/ 4249222 w 7431174"/>
              <a:gd name="connsiteY6" fmla="*/ 0 h 6858478"/>
              <a:gd name="connsiteX7" fmla="*/ 4254799 w 7431174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31174" h="6858478">
                <a:moveTo>
                  <a:pt x="7431174" y="6858478"/>
                </a:moveTo>
                <a:lnTo>
                  <a:pt x="6619" y="6858478"/>
                </a:lnTo>
                <a:lnTo>
                  <a:pt x="6879" y="6857916"/>
                </a:lnTo>
                <a:lnTo>
                  <a:pt x="0" y="6857916"/>
                </a:lnTo>
                <a:lnTo>
                  <a:pt x="0" y="0"/>
                </a:lnTo>
                <a:lnTo>
                  <a:pt x="3182994" y="0"/>
                </a:lnTo>
                <a:lnTo>
                  <a:pt x="4249222" y="0"/>
                </a:lnTo>
                <a:lnTo>
                  <a:pt x="4254799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804672" y="365125"/>
            <a:ext cx="5266155" cy="1325563"/>
          </a:xfrm>
        </p:spPr>
        <p:txBody>
          <a:bodyPr>
            <a:normAutofit/>
          </a:bodyPr>
          <a:lstStyle/>
          <a:p>
            <a:r>
              <a:rPr lang="en-US" sz="3700" dirty="0"/>
              <a:t>New innovations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804672" y="2022601"/>
            <a:ext cx="3941499" cy="4154361"/>
          </a:xfr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z="2000" i="1" dirty="0" err="1"/>
              <a:t>Cabratec</a:t>
            </a:r>
            <a:r>
              <a:rPr lang="en-US" sz="2000" dirty="0"/>
              <a:t> </a:t>
            </a:r>
          </a:p>
          <a:p>
            <a:endParaRPr lang="en-US" sz="2000" dirty="0">
              <a:cs typeface="Calibri"/>
            </a:endParaRPr>
          </a:p>
          <a:p>
            <a:endParaRPr lang="en-US" sz="2000" dirty="0"/>
          </a:p>
          <a:p>
            <a:pPr lvl="0"/>
            <a:r>
              <a:rPr lang="en-US" sz="2000" i="1" dirty="0" err="1"/>
              <a:t>Hydrofoiler</a:t>
            </a:r>
            <a:r>
              <a:rPr lang="en-US" sz="2000" i="1" dirty="0"/>
              <a:t> XE</a:t>
            </a:r>
          </a:p>
        </p:txBody>
      </p:sp>
      <p:pic>
        <p:nvPicPr>
          <p:cNvPr id="8" name="Picture 7" descr="Boat Alert Title History Report Logo">
            <a:extLst>
              <a:ext uri="{FF2B5EF4-FFF2-40B4-BE49-F238E27FC236}">
                <a16:creationId xmlns:a16="http://schemas.microsoft.com/office/drawing/2014/main" id="{9E22B1C2-ADDF-4352-AA8F-C57DE1AC0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7461" y="5992091"/>
            <a:ext cx="2132060" cy="639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A picture containing outdoor, sky, water&#10;&#10;Description automatically generated">
            <a:extLst>
              <a:ext uri="{FF2B5EF4-FFF2-40B4-BE49-F238E27FC236}">
                <a16:creationId xmlns:a16="http://schemas.microsoft.com/office/drawing/2014/main" id="{75D3AE2B-6D22-4FA4-952A-41DC4E39A3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890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8022021" y="3231931"/>
            <a:ext cx="3852041" cy="183405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dirty="0"/>
              <a:t>New innovations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7782910" y="5242675"/>
            <a:ext cx="4330262" cy="683284"/>
          </a:xfrm>
        </p:spPr>
        <p:txBody>
          <a:bodyPr vert="horz" lIns="91440" tIns="45720" rIns="91440" bIns="45720" rtlCol="0">
            <a:normAutofit/>
          </a:bodyPr>
          <a:lstStyle/>
          <a:p>
            <a:pPr marL="0" lvl="0" indent="0" algn="ctr">
              <a:buNone/>
            </a:pPr>
            <a:r>
              <a:rPr lang="en-US" sz="4000" i="1" dirty="0" err="1"/>
              <a:t>Flyride</a:t>
            </a:r>
            <a:endParaRPr lang="en-US" sz="2000" i="1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352</Words>
  <Application>Microsoft Office PowerPoint</Application>
  <PresentationFormat>Widescreen</PresentationFormat>
  <Paragraphs>31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All About Jet Boards   What is a Jet Board?</vt:lpstr>
      <vt:lpstr>The Jet Board is used in water sports</vt:lpstr>
      <vt:lpstr>What is a Jet Board?</vt:lpstr>
      <vt:lpstr>History Of Jet boards</vt:lpstr>
      <vt:lpstr>How to Use a Jet Board</vt:lpstr>
      <vt:lpstr>Surf Boarding</vt:lpstr>
      <vt:lpstr>Electric Surf Board</vt:lpstr>
      <vt:lpstr>New innovations</vt:lpstr>
      <vt:lpstr>New innovations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-</dc:creator>
  <cp:lastModifiedBy>KABBANI Nazir</cp:lastModifiedBy>
  <cp:revision>26</cp:revision>
  <dcterms:created xsi:type="dcterms:W3CDTF">2021-10-20T15:44:23Z</dcterms:created>
  <dcterms:modified xsi:type="dcterms:W3CDTF">2021-10-20T19:22:02Z</dcterms:modified>
</cp:coreProperties>
</file>