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9" r:id="rId3"/>
    <p:sldId id="290" r:id="rId4"/>
    <p:sldId id="291" r:id="rId5"/>
    <p:sldId id="292" r:id="rId6"/>
    <p:sldId id="29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7D4CE3-4C2D-A5B8-450A-FF7CE4F82559}" v="297" dt="2021-08-18T20:28:29.7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62204D-46F4-49DF-8F4F-0BF44FF26F5E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92F0164-8798-4886-8329-13A7CA6A2973}">
      <dgm:prSet/>
      <dgm:spPr/>
      <dgm:t>
        <a:bodyPr/>
        <a:lstStyle/>
        <a:p>
          <a:pPr rtl="0"/>
          <a:r>
            <a:rPr lang="en-US" baseline="0" dirty="0"/>
            <a:t>This</a:t>
          </a:r>
          <a:r>
            <a:rPr lang="en-US" baseline="0" dirty="0">
              <a:latin typeface="Franklin Gothic Demi Cond"/>
            </a:rPr>
            <a:t> step by step </a:t>
          </a:r>
          <a:r>
            <a:rPr lang="en-US" baseline="0" dirty="0"/>
            <a:t>guide </a:t>
          </a:r>
          <a:r>
            <a:rPr lang="en-US" baseline="0" dirty="0">
              <a:latin typeface="Franklin Gothic Demi Cond"/>
            </a:rPr>
            <a:t>lets you </a:t>
          </a:r>
          <a:r>
            <a:rPr lang="en-US" baseline="0" dirty="0"/>
            <a:t>‘MacGyver your way‘ into a free HIN Lookup</a:t>
          </a:r>
          <a:endParaRPr lang="en-US" dirty="0"/>
        </a:p>
      </dgm:t>
    </dgm:pt>
    <dgm:pt modelId="{67F30AC6-88EF-41F4-9739-A1AB92DC5B5F}" type="parTrans" cxnId="{0CF0F740-994C-4A18-9979-1F924AA3B130}">
      <dgm:prSet/>
      <dgm:spPr/>
      <dgm:t>
        <a:bodyPr/>
        <a:lstStyle/>
        <a:p>
          <a:endParaRPr lang="en-US"/>
        </a:p>
      </dgm:t>
    </dgm:pt>
    <dgm:pt modelId="{95F0DFED-25EF-4DC1-A738-08CA95A7856A}" type="sibTrans" cxnId="{0CF0F740-994C-4A18-9979-1F924AA3B130}">
      <dgm:prSet/>
      <dgm:spPr/>
      <dgm:t>
        <a:bodyPr/>
        <a:lstStyle/>
        <a:p>
          <a:endParaRPr lang="en-US"/>
        </a:p>
      </dgm:t>
    </dgm:pt>
    <dgm:pt modelId="{16DC4041-8061-4B34-A682-9FA332B7AFEC}">
      <dgm:prSet/>
      <dgm:spPr/>
      <dgm:t>
        <a:bodyPr/>
        <a:lstStyle/>
        <a:p>
          <a:r>
            <a:rPr lang="en-US" baseline="0" dirty="0"/>
            <a:t>Our paid search service is available to you any time and is super convenient, but if you would like to do it yourself for free, then follow these steps</a:t>
          </a:r>
          <a:endParaRPr lang="en-US" dirty="0"/>
        </a:p>
      </dgm:t>
    </dgm:pt>
    <dgm:pt modelId="{8B6FE539-6B04-4BCB-8971-195A91A6198D}" type="parTrans" cxnId="{67FBBE9B-29DA-4A7F-8A27-154A3821C63B}">
      <dgm:prSet/>
      <dgm:spPr/>
      <dgm:t>
        <a:bodyPr/>
        <a:lstStyle/>
        <a:p>
          <a:endParaRPr lang="en-US"/>
        </a:p>
      </dgm:t>
    </dgm:pt>
    <dgm:pt modelId="{41A59997-BF12-454D-AD7C-C82DB51A3A94}" type="sibTrans" cxnId="{67FBBE9B-29DA-4A7F-8A27-154A3821C63B}">
      <dgm:prSet/>
      <dgm:spPr/>
      <dgm:t>
        <a:bodyPr/>
        <a:lstStyle/>
        <a:p>
          <a:endParaRPr lang="en-US"/>
        </a:p>
      </dgm:t>
    </dgm:pt>
    <dgm:pt modelId="{FCCC155C-7424-4FE9-A041-0FECEE949D5F}">
      <dgm:prSet/>
      <dgm:spPr/>
      <dgm:t>
        <a:bodyPr/>
        <a:lstStyle/>
        <a:p>
          <a:pPr rtl="0"/>
          <a:r>
            <a:rPr lang="en-US" b="1" baseline="0" dirty="0"/>
            <a:t>First</a:t>
          </a:r>
          <a:r>
            <a:rPr lang="en-US" baseline="0" dirty="0"/>
            <a:t>, you have to get your </a:t>
          </a:r>
          <a:r>
            <a:rPr lang="en-US" baseline="0" dirty="0">
              <a:latin typeface="Franklin Gothic Demi Cond"/>
            </a:rPr>
            <a:t>HIN. The</a:t>
          </a:r>
          <a:r>
            <a:rPr lang="en-US" baseline="0" dirty="0"/>
            <a:t> Hull Identification Number is found on your boat hull</a:t>
          </a:r>
          <a:r>
            <a:rPr lang="en-US" dirty="0">
              <a:latin typeface="Franklin Gothic Demi Cond"/>
            </a:rPr>
            <a:t>. It is 12 characters long.</a:t>
          </a:r>
          <a:endParaRPr lang="en-US" dirty="0"/>
        </a:p>
      </dgm:t>
    </dgm:pt>
    <dgm:pt modelId="{1E559EC5-8BB6-4AAE-9C71-2C0C82551999}" type="parTrans" cxnId="{284C2B67-D703-4C2A-B28C-F73C0A463758}">
      <dgm:prSet/>
      <dgm:spPr/>
      <dgm:t>
        <a:bodyPr/>
        <a:lstStyle/>
        <a:p>
          <a:endParaRPr lang="en-US"/>
        </a:p>
      </dgm:t>
    </dgm:pt>
    <dgm:pt modelId="{FC225806-09CD-44E6-827D-DCC9B1067377}" type="sibTrans" cxnId="{284C2B67-D703-4C2A-B28C-F73C0A463758}">
      <dgm:prSet/>
      <dgm:spPr/>
      <dgm:t>
        <a:bodyPr/>
        <a:lstStyle/>
        <a:p>
          <a:endParaRPr lang="en-US"/>
        </a:p>
      </dgm:t>
    </dgm:pt>
    <dgm:pt modelId="{57E7A316-25FE-4C57-955D-7A6BD6D8B29C}">
      <dgm:prSet/>
      <dgm:spPr/>
      <dgm:t>
        <a:bodyPr/>
        <a:lstStyle/>
        <a:p>
          <a:r>
            <a:rPr lang="en-US" b="1" baseline="0" dirty="0"/>
            <a:t>Second</a:t>
          </a:r>
          <a:r>
            <a:rPr lang="en-US" baseline="0" dirty="0"/>
            <a:t>, you need to </a:t>
          </a:r>
          <a:r>
            <a:rPr lang="en-US" b="1" baseline="0" dirty="0"/>
            <a:t>validate</a:t>
          </a:r>
          <a:r>
            <a:rPr lang="en-US" baseline="0" dirty="0"/>
            <a:t> your HIN Go to https://www.hindecoder.com/ and run your Hull ID number</a:t>
          </a:r>
          <a:endParaRPr lang="en-US" dirty="0"/>
        </a:p>
      </dgm:t>
    </dgm:pt>
    <dgm:pt modelId="{1E4BEDD7-6242-4467-B9FC-7ADE657297A5}" type="parTrans" cxnId="{3F908B34-D358-4972-AA94-391D51598F45}">
      <dgm:prSet/>
      <dgm:spPr/>
      <dgm:t>
        <a:bodyPr/>
        <a:lstStyle/>
        <a:p>
          <a:endParaRPr lang="en-US"/>
        </a:p>
      </dgm:t>
    </dgm:pt>
    <dgm:pt modelId="{37A80F87-4ABF-4F80-9044-20C750AC2AB4}" type="sibTrans" cxnId="{3F908B34-D358-4972-AA94-391D51598F45}">
      <dgm:prSet/>
      <dgm:spPr/>
      <dgm:t>
        <a:bodyPr/>
        <a:lstStyle/>
        <a:p>
          <a:endParaRPr lang="en-US"/>
        </a:p>
      </dgm:t>
    </dgm:pt>
    <dgm:pt modelId="{EFA3D886-EA85-4CBC-850D-BFA93BFD6626}" type="pres">
      <dgm:prSet presAssocID="{B262204D-46F4-49DF-8F4F-0BF44FF26F5E}" presName="linear" presStyleCnt="0">
        <dgm:presLayoutVars>
          <dgm:animLvl val="lvl"/>
          <dgm:resizeHandles val="exact"/>
        </dgm:presLayoutVars>
      </dgm:prSet>
      <dgm:spPr/>
    </dgm:pt>
    <dgm:pt modelId="{CE102BC6-5BE3-45E7-8BF3-5AEC1E0A4EB1}" type="pres">
      <dgm:prSet presAssocID="{E92F0164-8798-4886-8329-13A7CA6A297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361C359-433C-4BFD-8A88-4AC8A9D809C8}" type="pres">
      <dgm:prSet presAssocID="{95F0DFED-25EF-4DC1-A738-08CA95A7856A}" presName="spacer" presStyleCnt="0"/>
      <dgm:spPr/>
    </dgm:pt>
    <dgm:pt modelId="{1452444C-85BD-4F84-AD9B-EF4D34D20A71}" type="pres">
      <dgm:prSet presAssocID="{16DC4041-8061-4B34-A682-9FA332B7AFE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8DC249B-269B-4660-9A23-CE051D23DE1C}" type="pres">
      <dgm:prSet presAssocID="{41A59997-BF12-454D-AD7C-C82DB51A3A94}" presName="spacer" presStyleCnt="0"/>
      <dgm:spPr/>
    </dgm:pt>
    <dgm:pt modelId="{C5459610-226F-4227-869E-9F3684E1B545}" type="pres">
      <dgm:prSet presAssocID="{FCCC155C-7424-4FE9-A041-0FECEE949D5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4291DCA-D7A9-465A-9690-BF12D9C933F2}" type="pres">
      <dgm:prSet presAssocID="{FC225806-09CD-44E6-827D-DCC9B1067377}" presName="spacer" presStyleCnt="0"/>
      <dgm:spPr/>
    </dgm:pt>
    <dgm:pt modelId="{3B0934C8-CCA5-4555-A3FF-EE7670FC7AA4}" type="pres">
      <dgm:prSet presAssocID="{57E7A316-25FE-4C57-955D-7A6BD6D8B29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E537F24-D875-4EE8-8C3D-9907787EBD99}" type="presOf" srcId="{16DC4041-8061-4B34-A682-9FA332B7AFEC}" destId="{1452444C-85BD-4F84-AD9B-EF4D34D20A71}" srcOrd="0" destOrd="0" presId="urn:microsoft.com/office/officeart/2005/8/layout/vList2"/>
    <dgm:cxn modelId="{3F908B34-D358-4972-AA94-391D51598F45}" srcId="{B262204D-46F4-49DF-8F4F-0BF44FF26F5E}" destId="{57E7A316-25FE-4C57-955D-7A6BD6D8B29C}" srcOrd="3" destOrd="0" parTransId="{1E4BEDD7-6242-4467-B9FC-7ADE657297A5}" sibTransId="{37A80F87-4ABF-4F80-9044-20C750AC2AB4}"/>
    <dgm:cxn modelId="{0CF0F740-994C-4A18-9979-1F924AA3B130}" srcId="{B262204D-46F4-49DF-8F4F-0BF44FF26F5E}" destId="{E92F0164-8798-4886-8329-13A7CA6A2973}" srcOrd="0" destOrd="0" parTransId="{67F30AC6-88EF-41F4-9739-A1AB92DC5B5F}" sibTransId="{95F0DFED-25EF-4DC1-A738-08CA95A7856A}"/>
    <dgm:cxn modelId="{D87D6863-E048-4144-AC28-AC65B44021CD}" type="presOf" srcId="{B262204D-46F4-49DF-8F4F-0BF44FF26F5E}" destId="{EFA3D886-EA85-4CBC-850D-BFA93BFD6626}" srcOrd="0" destOrd="0" presId="urn:microsoft.com/office/officeart/2005/8/layout/vList2"/>
    <dgm:cxn modelId="{284C2B67-D703-4C2A-B28C-F73C0A463758}" srcId="{B262204D-46F4-49DF-8F4F-0BF44FF26F5E}" destId="{FCCC155C-7424-4FE9-A041-0FECEE949D5F}" srcOrd="2" destOrd="0" parTransId="{1E559EC5-8BB6-4AAE-9C71-2C0C82551999}" sibTransId="{FC225806-09CD-44E6-827D-DCC9B1067377}"/>
    <dgm:cxn modelId="{00E09968-CA09-45D2-99C1-7E54AAF507CA}" type="presOf" srcId="{E92F0164-8798-4886-8329-13A7CA6A2973}" destId="{CE102BC6-5BE3-45E7-8BF3-5AEC1E0A4EB1}" srcOrd="0" destOrd="0" presId="urn:microsoft.com/office/officeart/2005/8/layout/vList2"/>
    <dgm:cxn modelId="{B8CEAF6F-4D69-41B1-B0E5-4F3CD7505BC1}" type="presOf" srcId="{FCCC155C-7424-4FE9-A041-0FECEE949D5F}" destId="{C5459610-226F-4227-869E-9F3684E1B545}" srcOrd="0" destOrd="0" presId="urn:microsoft.com/office/officeart/2005/8/layout/vList2"/>
    <dgm:cxn modelId="{67FBBE9B-29DA-4A7F-8A27-154A3821C63B}" srcId="{B262204D-46F4-49DF-8F4F-0BF44FF26F5E}" destId="{16DC4041-8061-4B34-A682-9FA332B7AFEC}" srcOrd="1" destOrd="0" parTransId="{8B6FE539-6B04-4BCB-8971-195A91A6198D}" sibTransId="{41A59997-BF12-454D-AD7C-C82DB51A3A94}"/>
    <dgm:cxn modelId="{B5E467C0-EF34-4E26-91C2-F6CA65759E85}" type="presOf" srcId="{57E7A316-25FE-4C57-955D-7A6BD6D8B29C}" destId="{3B0934C8-CCA5-4555-A3FF-EE7670FC7AA4}" srcOrd="0" destOrd="0" presId="urn:microsoft.com/office/officeart/2005/8/layout/vList2"/>
    <dgm:cxn modelId="{4326A323-5957-45EF-B18A-5CE04B71C500}" type="presParOf" srcId="{EFA3D886-EA85-4CBC-850D-BFA93BFD6626}" destId="{CE102BC6-5BE3-45E7-8BF3-5AEC1E0A4EB1}" srcOrd="0" destOrd="0" presId="urn:microsoft.com/office/officeart/2005/8/layout/vList2"/>
    <dgm:cxn modelId="{D852E765-6AF8-4CB3-A74C-40101198A010}" type="presParOf" srcId="{EFA3D886-EA85-4CBC-850D-BFA93BFD6626}" destId="{E361C359-433C-4BFD-8A88-4AC8A9D809C8}" srcOrd="1" destOrd="0" presId="urn:microsoft.com/office/officeart/2005/8/layout/vList2"/>
    <dgm:cxn modelId="{67876F18-0E6A-4E42-9EC9-12976BF1FF05}" type="presParOf" srcId="{EFA3D886-EA85-4CBC-850D-BFA93BFD6626}" destId="{1452444C-85BD-4F84-AD9B-EF4D34D20A71}" srcOrd="2" destOrd="0" presId="urn:microsoft.com/office/officeart/2005/8/layout/vList2"/>
    <dgm:cxn modelId="{DDF28239-73F0-4519-861C-D03D0914BE92}" type="presParOf" srcId="{EFA3D886-EA85-4CBC-850D-BFA93BFD6626}" destId="{F8DC249B-269B-4660-9A23-CE051D23DE1C}" srcOrd="3" destOrd="0" presId="urn:microsoft.com/office/officeart/2005/8/layout/vList2"/>
    <dgm:cxn modelId="{F76CEE7C-D172-4EC0-A948-0882A2AC7886}" type="presParOf" srcId="{EFA3D886-EA85-4CBC-850D-BFA93BFD6626}" destId="{C5459610-226F-4227-869E-9F3684E1B545}" srcOrd="4" destOrd="0" presId="urn:microsoft.com/office/officeart/2005/8/layout/vList2"/>
    <dgm:cxn modelId="{031355C6-E386-49F5-B03A-948919C78A8A}" type="presParOf" srcId="{EFA3D886-EA85-4CBC-850D-BFA93BFD6626}" destId="{D4291DCA-D7A9-465A-9690-BF12D9C933F2}" srcOrd="5" destOrd="0" presId="urn:microsoft.com/office/officeart/2005/8/layout/vList2"/>
    <dgm:cxn modelId="{2C10F141-E240-46E3-9AEF-E1E9A3EE4903}" type="presParOf" srcId="{EFA3D886-EA85-4CBC-850D-BFA93BFD6626}" destId="{3B0934C8-CCA5-4555-A3FF-EE7670FC7AA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58D5A0-1655-427C-A3F5-57B5EEB21EC9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A38010-0437-4FA7-97B0-C5D9CE6746F3}">
      <dgm:prSet/>
      <dgm:spPr/>
      <dgm:t>
        <a:bodyPr/>
        <a:lstStyle/>
        <a:p>
          <a:r>
            <a:rPr lang="en-US" b="0" baseline="0" dirty="0">
              <a:latin typeface="Bell MT" panose="02020503060305020303" pitchFamily="18" charset="0"/>
            </a:rPr>
            <a:t>Find</a:t>
          </a:r>
          <a:r>
            <a:rPr lang="en-US" baseline="0" dirty="0">
              <a:latin typeface="Bell MT" panose="02020503060305020303" pitchFamily="18" charset="0"/>
            </a:rPr>
            <a:t> the </a:t>
          </a:r>
          <a:r>
            <a:rPr lang="en-US" b="1" baseline="0" dirty="0">
              <a:latin typeface="Bell MT" panose="02020503060305020303" pitchFamily="18" charset="0"/>
            </a:rPr>
            <a:t>pollution</a:t>
          </a:r>
          <a:r>
            <a:rPr lang="en-US" baseline="0" dirty="0">
              <a:latin typeface="Bell MT" panose="02020503060305020303" pitchFamily="18" charset="0"/>
            </a:rPr>
            <a:t> incident database</a:t>
          </a:r>
          <a:endParaRPr lang="en-US" dirty="0">
            <a:latin typeface="Bell MT" panose="02020503060305020303" pitchFamily="18" charset="0"/>
          </a:endParaRPr>
        </a:p>
      </dgm:t>
    </dgm:pt>
    <dgm:pt modelId="{06DB8AE0-3264-4A91-8C17-E801D75F57DE}" type="parTrans" cxnId="{CD33DD2F-436F-400A-BC43-95E2F0FBAC0B}">
      <dgm:prSet/>
      <dgm:spPr/>
      <dgm:t>
        <a:bodyPr/>
        <a:lstStyle/>
        <a:p>
          <a:endParaRPr lang="en-US">
            <a:latin typeface="Bell MT" panose="02020503060305020303" pitchFamily="18" charset="0"/>
          </a:endParaRPr>
        </a:p>
      </dgm:t>
    </dgm:pt>
    <dgm:pt modelId="{0F0BF874-F2D1-45F1-933C-25404A19D401}" type="sibTrans" cxnId="{CD33DD2F-436F-400A-BC43-95E2F0FBAC0B}">
      <dgm:prSet/>
      <dgm:spPr/>
      <dgm:t>
        <a:bodyPr/>
        <a:lstStyle/>
        <a:p>
          <a:endParaRPr lang="en-US">
            <a:latin typeface="Bell MT" panose="02020503060305020303" pitchFamily="18" charset="0"/>
          </a:endParaRPr>
        </a:p>
      </dgm:t>
    </dgm:pt>
    <dgm:pt modelId="{1AFC80E3-2020-4553-8533-A5B0E012293B}">
      <dgm:prSet/>
      <dgm:spPr/>
      <dgm:t>
        <a:bodyPr/>
        <a:lstStyle/>
        <a:p>
          <a:r>
            <a:rPr lang="en-US" baseline="0" dirty="0">
              <a:latin typeface="Bell MT" panose="02020503060305020303" pitchFamily="18" charset="0"/>
            </a:rPr>
            <a:t>Contact at the USCG in order to lookup the boat </a:t>
          </a:r>
          <a:r>
            <a:rPr lang="en-US" b="1" baseline="0" dirty="0">
              <a:latin typeface="Bell MT" panose="02020503060305020303" pitchFamily="18" charset="0"/>
            </a:rPr>
            <a:t>accidents</a:t>
          </a:r>
          <a:endParaRPr lang="en-US" b="1" dirty="0">
            <a:latin typeface="Bell MT" panose="02020503060305020303" pitchFamily="18" charset="0"/>
          </a:endParaRPr>
        </a:p>
      </dgm:t>
    </dgm:pt>
    <dgm:pt modelId="{C55FE60E-79F5-49CF-B8AA-647A930AAE04}" type="parTrans" cxnId="{8FE121FA-EBB0-48A3-A22B-9A5037C9E9BF}">
      <dgm:prSet/>
      <dgm:spPr/>
      <dgm:t>
        <a:bodyPr/>
        <a:lstStyle/>
        <a:p>
          <a:endParaRPr lang="en-US">
            <a:latin typeface="Bell MT" panose="02020503060305020303" pitchFamily="18" charset="0"/>
          </a:endParaRPr>
        </a:p>
      </dgm:t>
    </dgm:pt>
    <dgm:pt modelId="{E2298174-2A9D-49CA-81AE-C0F1970B231C}" type="sibTrans" cxnId="{8FE121FA-EBB0-48A3-A22B-9A5037C9E9BF}">
      <dgm:prSet/>
      <dgm:spPr/>
      <dgm:t>
        <a:bodyPr/>
        <a:lstStyle/>
        <a:p>
          <a:endParaRPr lang="en-US">
            <a:latin typeface="Bell MT" panose="02020503060305020303" pitchFamily="18" charset="0"/>
          </a:endParaRPr>
        </a:p>
      </dgm:t>
    </dgm:pt>
    <dgm:pt modelId="{51CBC599-84DD-4CF1-A27A-DA8D92E23604}">
      <dgm:prSet/>
      <dgm:spPr/>
      <dgm:t>
        <a:bodyPr/>
        <a:lstStyle/>
        <a:p>
          <a:pPr rtl="0"/>
          <a:r>
            <a:rPr lang="en-US" baseline="0" dirty="0">
              <a:latin typeface="Bell MT" panose="02020503060305020303" pitchFamily="18" charset="0"/>
            </a:rPr>
            <a:t>Go to NICB.org to search for boat </a:t>
          </a:r>
          <a:r>
            <a:rPr lang="en-US" b="1" baseline="0" dirty="0">
              <a:latin typeface="Bell MT" panose="02020503060305020303" pitchFamily="18" charset="0"/>
            </a:rPr>
            <a:t>theft</a:t>
          </a:r>
          <a:r>
            <a:rPr lang="en-US" baseline="0" dirty="0">
              <a:latin typeface="Bell MT" panose="02020503060305020303" pitchFamily="18" charset="0"/>
            </a:rPr>
            <a:t> </a:t>
          </a:r>
          <a:endParaRPr lang="en-US" dirty="0">
            <a:latin typeface="Bell MT" panose="02020503060305020303" pitchFamily="18" charset="0"/>
          </a:endParaRPr>
        </a:p>
      </dgm:t>
    </dgm:pt>
    <dgm:pt modelId="{2CE07A48-1697-4A66-B99D-9BA7C8E41BC7}" type="parTrans" cxnId="{E5AB2883-9B01-4650-924A-F988E07A943E}">
      <dgm:prSet/>
      <dgm:spPr/>
      <dgm:t>
        <a:bodyPr/>
        <a:lstStyle/>
        <a:p>
          <a:endParaRPr lang="en-US">
            <a:latin typeface="Bell MT" panose="02020503060305020303" pitchFamily="18" charset="0"/>
          </a:endParaRPr>
        </a:p>
      </dgm:t>
    </dgm:pt>
    <dgm:pt modelId="{62B92104-286F-4DCB-ADA1-3CC3089BBC98}" type="sibTrans" cxnId="{E5AB2883-9B01-4650-924A-F988E07A943E}">
      <dgm:prSet/>
      <dgm:spPr/>
      <dgm:t>
        <a:bodyPr/>
        <a:lstStyle/>
        <a:p>
          <a:endParaRPr lang="en-US">
            <a:latin typeface="Bell MT" panose="02020503060305020303" pitchFamily="18" charset="0"/>
          </a:endParaRPr>
        </a:p>
      </dgm:t>
    </dgm:pt>
    <dgm:pt modelId="{CBF3DEAF-42D1-4011-95B0-4D98435388A2}">
      <dgm:prSet/>
      <dgm:spPr/>
      <dgm:t>
        <a:bodyPr/>
        <a:lstStyle/>
        <a:p>
          <a:pPr rtl="0"/>
          <a:r>
            <a:rPr lang="en-US" baseline="0" dirty="0">
              <a:latin typeface="Bell MT" panose="02020503060305020303" pitchFamily="18" charset="0"/>
            </a:rPr>
            <a:t>Get NMVTIS 9000 </a:t>
          </a:r>
          <a:r>
            <a:rPr lang="en-US" b="1" baseline="0" dirty="0">
              <a:latin typeface="Bell MT" panose="02020503060305020303" pitchFamily="18" charset="0"/>
            </a:rPr>
            <a:t>insurance</a:t>
          </a:r>
          <a:r>
            <a:rPr lang="en-US" baseline="0" dirty="0">
              <a:latin typeface="Bell MT" panose="02020503060305020303" pitchFamily="18" charset="0"/>
            </a:rPr>
            <a:t> and salvage companies from vinalert.com</a:t>
          </a:r>
          <a:endParaRPr lang="en-US" dirty="0">
            <a:latin typeface="Bell MT" panose="02020503060305020303" pitchFamily="18" charset="0"/>
          </a:endParaRPr>
        </a:p>
      </dgm:t>
    </dgm:pt>
    <dgm:pt modelId="{A0B07012-CDDB-4861-8A34-7ECD825076DD}" type="parTrans" cxnId="{A724DF1A-CDCF-4AFE-9820-2E8E64EDB88B}">
      <dgm:prSet/>
      <dgm:spPr/>
      <dgm:t>
        <a:bodyPr/>
        <a:lstStyle/>
        <a:p>
          <a:endParaRPr lang="en-US">
            <a:latin typeface="Bell MT" panose="02020503060305020303" pitchFamily="18" charset="0"/>
          </a:endParaRPr>
        </a:p>
      </dgm:t>
    </dgm:pt>
    <dgm:pt modelId="{42911458-7F60-40E1-A51E-163B76ADE425}" type="sibTrans" cxnId="{A724DF1A-CDCF-4AFE-9820-2E8E64EDB88B}">
      <dgm:prSet/>
      <dgm:spPr/>
      <dgm:t>
        <a:bodyPr/>
        <a:lstStyle/>
        <a:p>
          <a:endParaRPr lang="en-US">
            <a:latin typeface="Bell MT" panose="02020503060305020303" pitchFamily="18" charset="0"/>
          </a:endParaRPr>
        </a:p>
      </dgm:t>
    </dgm:pt>
    <dgm:pt modelId="{1EA29473-079A-49A5-A0FE-D3AE4FE9C0CC}">
      <dgm:prSet/>
      <dgm:spPr/>
      <dgm:t>
        <a:bodyPr/>
        <a:lstStyle/>
        <a:p>
          <a:pPr rtl="0"/>
          <a:r>
            <a:rPr lang="en-US" baseline="0" dirty="0">
              <a:latin typeface="Bell MT" panose="02020503060305020303" pitchFamily="18" charset="0"/>
            </a:rPr>
            <a:t>Search </a:t>
          </a:r>
          <a:r>
            <a:rPr lang="en-US" b="1" baseline="0" dirty="0">
              <a:latin typeface="Bell MT" panose="02020503060305020303" pitchFamily="18" charset="0"/>
            </a:rPr>
            <a:t>Ebay</a:t>
          </a:r>
          <a:r>
            <a:rPr lang="en-US" baseline="0" dirty="0">
              <a:latin typeface="Bell MT" panose="02020503060305020303" pitchFamily="18" charset="0"/>
            </a:rPr>
            <a:t> listings</a:t>
          </a:r>
        </a:p>
      </dgm:t>
    </dgm:pt>
    <dgm:pt modelId="{0228F21D-9752-41F6-AC01-B6A5A01DFB3F}" type="parTrans" cxnId="{72A8822E-0B37-4DB8-B141-738AFB946ED6}">
      <dgm:prSet/>
      <dgm:spPr/>
      <dgm:t>
        <a:bodyPr/>
        <a:lstStyle/>
        <a:p>
          <a:endParaRPr lang="en-US">
            <a:latin typeface="Bell MT" panose="02020503060305020303" pitchFamily="18" charset="0"/>
          </a:endParaRPr>
        </a:p>
      </dgm:t>
    </dgm:pt>
    <dgm:pt modelId="{25E8A4DF-1C5A-4BF5-B582-3A6271A26EC6}" type="sibTrans" cxnId="{72A8822E-0B37-4DB8-B141-738AFB946ED6}">
      <dgm:prSet/>
      <dgm:spPr/>
      <dgm:t>
        <a:bodyPr/>
        <a:lstStyle/>
        <a:p>
          <a:endParaRPr lang="en-US">
            <a:latin typeface="Bell MT" panose="02020503060305020303" pitchFamily="18" charset="0"/>
          </a:endParaRPr>
        </a:p>
      </dgm:t>
    </dgm:pt>
    <dgm:pt modelId="{7E4C5494-266A-4362-85C0-2537985F2168}">
      <dgm:prSet phldr="0"/>
      <dgm:spPr/>
      <dgm:t>
        <a:bodyPr/>
        <a:lstStyle/>
        <a:p>
          <a:r>
            <a:rPr lang="en-US" dirty="0">
              <a:latin typeface="Bell MT" panose="02020503060305020303" pitchFamily="18" charset="0"/>
            </a:rPr>
            <a:t>Go</a:t>
          </a:r>
          <a:r>
            <a:rPr lang="en-US" baseline="0" dirty="0">
              <a:latin typeface="Bell MT" panose="02020503060305020303" pitchFamily="18" charset="0"/>
            </a:rPr>
            <a:t> to all boat </a:t>
          </a:r>
          <a:r>
            <a:rPr lang="en-US" b="1" baseline="0" dirty="0">
              <a:latin typeface="Bell MT" panose="02020503060305020303" pitchFamily="18" charset="0"/>
            </a:rPr>
            <a:t>auction</a:t>
          </a:r>
          <a:r>
            <a:rPr lang="en-US" baseline="0" dirty="0">
              <a:latin typeface="Bell MT" panose="02020503060305020303" pitchFamily="18" charset="0"/>
            </a:rPr>
            <a:t> companies and lookup the HIN</a:t>
          </a:r>
          <a:endParaRPr lang="en-US" dirty="0">
            <a:latin typeface="Bell MT" panose="02020503060305020303" pitchFamily="18" charset="0"/>
          </a:endParaRPr>
        </a:p>
      </dgm:t>
    </dgm:pt>
    <dgm:pt modelId="{614AA46D-6564-4531-A655-03176E2D0A7D}" type="parTrans" cxnId="{8FAEBB8D-34CF-4034-AA9A-193BC1349D4E}">
      <dgm:prSet/>
      <dgm:spPr/>
      <dgm:t>
        <a:bodyPr/>
        <a:lstStyle/>
        <a:p>
          <a:endParaRPr lang="en-CA">
            <a:latin typeface="Bell MT" panose="02020503060305020303" pitchFamily="18" charset="0"/>
          </a:endParaRPr>
        </a:p>
      </dgm:t>
    </dgm:pt>
    <dgm:pt modelId="{011DCDE5-0E2D-4D98-A88E-65862E2BDF66}" type="sibTrans" cxnId="{8FAEBB8D-34CF-4034-AA9A-193BC1349D4E}">
      <dgm:prSet/>
      <dgm:spPr/>
      <dgm:t>
        <a:bodyPr/>
        <a:lstStyle/>
        <a:p>
          <a:endParaRPr lang="en-CA">
            <a:latin typeface="Bell MT" panose="02020503060305020303" pitchFamily="18" charset="0"/>
          </a:endParaRPr>
        </a:p>
      </dgm:t>
    </dgm:pt>
    <dgm:pt modelId="{C6158053-3B3F-4510-9E8B-2B740F636596}">
      <dgm:prSet phldr="0"/>
      <dgm:spPr/>
      <dgm:t>
        <a:bodyPr/>
        <a:lstStyle/>
        <a:p>
          <a:pPr rtl="0"/>
          <a:r>
            <a:rPr lang="en-US" baseline="0" dirty="0">
              <a:latin typeface="Bell MT" panose="02020503060305020303" pitchFamily="18" charset="0"/>
            </a:rPr>
            <a:t>Find </a:t>
          </a:r>
          <a:r>
            <a:rPr lang="en-US" b="1" baseline="0" dirty="0">
              <a:latin typeface="Bell MT" panose="02020503060305020303" pitchFamily="18" charset="0"/>
            </a:rPr>
            <a:t>Recalls</a:t>
          </a:r>
          <a:r>
            <a:rPr lang="en-US" baseline="0" dirty="0">
              <a:latin typeface="Bell MT" panose="02020503060305020303" pitchFamily="18" charset="0"/>
            </a:rPr>
            <a:t> for your manufactorer</a:t>
          </a:r>
          <a:endParaRPr lang="en-US" dirty="0">
            <a:latin typeface="Bell MT" panose="02020503060305020303" pitchFamily="18" charset="0"/>
          </a:endParaRPr>
        </a:p>
      </dgm:t>
    </dgm:pt>
    <dgm:pt modelId="{AE36C637-BC24-4DB1-96CC-17545DAC85D5}" type="parTrans" cxnId="{E496492C-290F-4A4B-83C6-C7BD26BE2A06}">
      <dgm:prSet/>
      <dgm:spPr/>
      <dgm:t>
        <a:bodyPr/>
        <a:lstStyle/>
        <a:p>
          <a:endParaRPr lang="en-CA">
            <a:latin typeface="Bell MT" panose="02020503060305020303" pitchFamily="18" charset="0"/>
          </a:endParaRPr>
        </a:p>
      </dgm:t>
    </dgm:pt>
    <dgm:pt modelId="{DF504E9B-D824-4D45-AB16-5CB1BAD8C89C}" type="sibTrans" cxnId="{E496492C-290F-4A4B-83C6-C7BD26BE2A06}">
      <dgm:prSet/>
      <dgm:spPr/>
      <dgm:t>
        <a:bodyPr/>
        <a:lstStyle/>
        <a:p>
          <a:endParaRPr lang="en-CA">
            <a:latin typeface="Bell MT" panose="02020503060305020303" pitchFamily="18" charset="0"/>
          </a:endParaRPr>
        </a:p>
      </dgm:t>
    </dgm:pt>
    <dgm:pt modelId="{3BFFDFC2-B5CF-4901-9A98-DAEA6701B7DB}">
      <dgm:prSet phldr="0"/>
      <dgm:spPr/>
      <dgm:t>
        <a:bodyPr/>
        <a:lstStyle/>
        <a:p>
          <a:pPr rtl="0"/>
          <a:r>
            <a:rPr lang="en-US" dirty="0">
              <a:latin typeface="Bell MT" panose="02020503060305020303" pitchFamily="18" charset="0"/>
            </a:rPr>
            <a:t>Search </a:t>
          </a:r>
          <a:r>
            <a:rPr lang="en-US" b="1" dirty="0">
              <a:latin typeface="Bell MT" panose="02020503060305020303" pitchFamily="18" charset="0"/>
            </a:rPr>
            <a:t>UCC</a:t>
          </a:r>
          <a:r>
            <a:rPr lang="en-US" dirty="0">
              <a:latin typeface="Bell MT" panose="02020503060305020303" pitchFamily="18" charset="0"/>
            </a:rPr>
            <a:t> filings for liens</a:t>
          </a:r>
        </a:p>
      </dgm:t>
    </dgm:pt>
    <dgm:pt modelId="{5D6502B0-108A-43CC-8CDB-2E6F6E6CB45F}" type="parTrans" cxnId="{9F4811D0-5208-4C95-B84C-B2C03B865B69}">
      <dgm:prSet/>
      <dgm:spPr/>
      <dgm:t>
        <a:bodyPr/>
        <a:lstStyle/>
        <a:p>
          <a:endParaRPr lang="en-CA">
            <a:latin typeface="Bell MT" panose="02020503060305020303" pitchFamily="18" charset="0"/>
          </a:endParaRPr>
        </a:p>
      </dgm:t>
    </dgm:pt>
    <dgm:pt modelId="{44FE55C4-E661-4C42-A1FA-C2A6F7756042}" type="sibTrans" cxnId="{9F4811D0-5208-4C95-B84C-B2C03B865B69}">
      <dgm:prSet/>
      <dgm:spPr/>
      <dgm:t>
        <a:bodyPr/>
        <a:lstStyle/>
        <a:p>
          <a:endParaRPr lang="en-CA">
            <a:latin typeface="Bell MT" panose="02020503060305020303" pitchFamily="18" charset="0"/>
          </a:endParaRPr>
        </a:p>
      </dgm:t>
    </dgm:pt>
    <dgm:pt modelId="{E317644B-6BC9-4832-90C5-42346230BE89}" type="pres">
      <dgm:prSet presAssocID="{B058D5A0-1655-427C-A3F5-57B5EEB21EC9}" presName="diagram" presStyleCnt="0">
        <dgm:presLayoutVars>
          <dgm:dir/>
          <dgm:resizeHandles val="exact"/>
        </dgm:presLayoutVars>
      </dgm:prSet>
      <dgm:spPr/>
    </dgm:pt>
    <dgm:pt modelId="{324660C1-0A32-474E-8053-99A375550446}" type="pres">
      <dgm:prSet presAssocID="{02A38010-0437-4FA7-97B0-C5D9CE6746F3}" presName="node" presStyleLbl="node1" presStyleIdx="0" presStyleCnt="8">
        <dgm:presLayoutVars>
          <dgm:bulletEnabled val="1"/>
        </dgm:presLayoutVars>
      </dgm:prSet>
      <dgm:spPr/>
    </dgm:pt>
    <dgm:pt modelId="{ACC127A9-1335-4BEE-971F-5F7387499CEC}" type="pres">
      <dgm:prSet presAssocID="{0F0BF874-F2D1-45F1-933C-25404A19D401}" presName="sibTrans" presStyleCnt="0"/>
      <dgm:spPr/>
    </dgm:pt>
    <dgm:pt modelId="{3E665DF8-1C69-49D0-A601-DD9B475387EE}" type="pres">
      <dgm:prSet presAssocID="{1AFC80E3-2020-4553-8533-A5B0E012293B}" presName="node" presStyleLbl="node1" presStyleIdx="1" presStyleCnt="8">
        <dgm:presLayoutVars>
          <dgm:bulletEnabled val="1"/>
        </dgm:presLayoutVars>
      </dgm:prSet>
      <dgm:spPr/>
    </dgm:pt>
    <dgm:pt modelId="{CF42190B-56C9-4C28-902B-48EA39D49EA9}" type="pres">
      <dgm:prSet presAssocID="{E2298174-2A9D-49CA-81AE-C0F1970B231C}" presName="sibTrans" presStyleCnt="0"/>
      <dgm:spPr/>
    </dgm:pt>
    <dgm:pt modelId="{AAAEA36A-2CFF-4B1D-A3D4-C863D20B995C}" type="pres">
      <dgm:prSet presAssocID="{51CBC599-84DD-4CF1-A27A-DA8D92E23604}" presName="node" presStyleLbl="node1" presStyleIdx="2" presStyleCnt="8">
        <dgm:presLayoutVars>
          <dgm:bulletEnabled val="1"/>
        </dgm:presLayoutVars>
      </dgm:prSet>
      <dgm:spPr/>
    </dgm:pt>
    <dgm:pt modelId="{EFDB7315-16AE-4D15-91E3-9E38F211F8E0}" type="pres">
      <dgm:prSet presAssocID="{62B92104-286F-4DCB-ADA1-3CC3089BBC98}" presName="sibTrans" presStyleCnt="0"/>
      <dgm:spPr/>
    </dgm:pt>
    <dgm:pt modelId="{38D8A9C4-88FC-4B7E-BE29-5CFE6D38A637}" type="pres">
      <dgm:prSet presAssocID="{7E4C5494-266A-4362-85C0-2537985F2168}" presName="node" presStyleLbl="node1" presStyleIdx="3" presStyleCnt="8">
        <dgm:presLayoutVars>
          <dgm:bulletEnabled val="1"/>
        </dgm:presLayoutVars>
      </dgm:prSet>
      <dgm:spPr/>
    </dgm:pt>
    <dgm:pt modelId="{D1958427-0BDA-4DBA-B857-D94B9E2EDC21}" type="pres">
      <dgm:prSet presAssocID="{011DCDE5-0E2D-4D98-A88E-65862E2BDF66}" presName="sibTrans" presStyleCnt="0"/>
      <dgm:spPr/>
    </dgm:pt>
    <dgm:pt modelId="{B6863D84-7443-4559-873B-4CB3B34C124E}" type="pres">
      <dgm:prSet presAssocID="{CBF3DEAF-42D1-4011-95B0-4D98435388A2}" presName="node" presStyleLbl="node1" presStyleIdx="4" presStyleCnt="8">
        <dgm:presLayoutVars>
          <dgm:bulletEnabled val="1"/>
        </dgm:presLayoutVars>
      </dgm:prSet>
      <dgm:spPr/>
    </dgm:pt>
    <dgm:pt modelId="{1C288F03-B060-4CBB-8D7B-7A0B578C6FD8}" type="pres">
      <dgm:prSet presAssocID="{42911458-7F60-40E1-A51E-163B76ADE425}" presName="sibTrans" presStyleCnt="0"/>
      <dgm:spPr/>
    </dgm:pt>
    <dgm:pt modelId="{9D2BD033-6BA4-4062-A7D3-4CBC937FF4E4}" type="pres">
      <dgm:prSet presAssocID="{1EA29473-079A-49A5-A0FE-D3AE4FE9C0CC}" presName="node" presStyleLbl="node1" presStyleIdx="5" presStyleCnt="8">
        <dgm:presLayoutVars>
          <dgm:bulletEnabled val="1"/>
        </dgm:presLayoutVars>
      </dgm:prSet>
      <dgm:spPr/>
    </dgm:pt>
    <dgm:pt modelId="{0A86FB8A-9FF7-4687-958B-05B70E27BB8D}" type="pres">
      <dgm:prSet presAssocID="{25E8A4DF-1C5A-4BF5-B582-3A6271A26EC6}" presName="sibTrans" presStyleCnt="0"/>
      <dgm:spPr/>
    </dgm:pt>
    <dgm:pt modelId="{3A24386A-7B3D-4D7A-878E-0A8F66A6F288}" type="pres">
      <dgm:prSet presAssocID="{C6158053-3B3F-4510-9E8B-2B740F636596}" presName="node" presStyleLbl="node1" presStyleIdx="6" presStyleCnt="8">
        <dgm:presLayoutVars>
          <dgm:bulletEnabled val="1"/>
        </dgm:presLayoutVars>
      </dgm:prSet>
      <dgm:spPr/>
    </dgm:pt>
    <dgm:pt modelId="{ABDCB538-31B4-4C3C-B3D3-E42E37CE38ED}" type="pres">
      <dgm:prSet presAssocID="{DF504E9B-D824-4D45-AB16-5CB1BAD8C89C}" presName="sibTrans" presStyleCnt="0"/>
      <dgm:spPr/>
    </dgm:pt>
    <dgm:pt modelId="{57644AFF-D7E7-429E-8CCE-3EC5B3D6B65F}" type="pres">
      <dgm:prSet presAssocID="{3BFFDFC2-B5CF-4901-9A98-DAEA6701B7DB}" presName="node" presStyleLbl="node1" presStyleIdx="7" presStyleCnt="8">
        <dgm:presLayoutVars>
          <dgm:bulletEnabled val="1"/>
        </dgm:presLayoutVars>
      </dgm:prSet>
      <dgm:spPr/>
    </dgm:pt>
  </dgm:ptLst>
  <dgm:cxnLst>
    <dgm:cxn modelId="{0845EF04-2170-42CD-ACDF-26578401235A}" type="presOf" srcId="{02A38010-0437-4FA7-97B0-C5D9CE6746F3}" destId="{324660C1-0A32-474E-8053-99A375550446}" srcOrd="0" destOrd="0" presId="urn:microsoft.com/office/officeart/2005/8/layout/default"/>
    <dgm:cxn modelId="{87308B0F-77C5-4C08-9C8F-7D2D103645AF}" type="presOf" srcId="{1EA29473-079A-49A5-A0FE-D3AE4FE9C0CC}" destId="{9D2BD033-6BA4-4062-A7D3-4CBC937FF4E4}" srcOrd="0" destOrd="0" presId="urn:microsoft.com/office/officeart/2005/8/layout/default"/>
    <dgm:cxn modelId="{A724DF1A-CDCF-4AFE-9820-2E8E64EDB88B}" srcId="{B058D5A0-1655-427C-A3F5-57B5EEB21EC9}" destId="{CBF3DEAF-42D1-4011-95B0-4D98435388A2}" srcOrd="4" destOrd="0" parTransId="{A0B07012-CDDB-4861-8A34-7ECD825076DD}" sibTransId="{42911458-7F60-40E1-A51E-163B76ADE425}"/>
    <dgm:cxn modelId="{E496492C-290F-4A4B-83C6-C7BD26BE2A06}" srcId="{B058D5A0-1655-427C-A3F5-57B5EEB21EC9}" destId="{C6158053-3B3F-4510-9E8B-2B740F636596}" srcOrd="6" destOrd="0" parTransId="{AE36C637-BC24-4DB1-96CC-17545DAC85D5}" sibTransId="{DF504E9B-D824-4D45-AB16-5CB1BAD8C89C}"/>
    <dgm:cxn modelId="{72A8822E-0B37-4DB8-B141-738AFB946ED6}" srcId="{B058D5A0-1655-427C-A3F5-57B5EEB21EC9}" destId="{1EA29473-079A-49A5-A0FE-D3AE4FE9C0CC}" srcOrd="5" destOrd="0" parTransId="{0228F21D-9752-41F6-AC01-B6A5A01DFB3F}" sibTransId="{25E8A4DF-1C5A-4BF5-B582-3A6271A26EC6}"/>
    <dgm:cxn modelId="{CD33DD2F-436F-400A-BC43-95E2F0FBAC0B}" srcId="{B058D5A0-1655-427C-A3F5-57B5EEB21EC9}" destId="{02A38010-0437-4FA7-97B0-C5D9CE6746F3}" srcOrd="0" destOrd="0" parTransId="{06DB8AE0-3264-4A91-8C17-E801D75F57DE}" sibTransId="{0F0BF874-F2D1-45F1-933C-25404A19D401}"/>
    <dgm:cxn modelId="{4869A63D-4C93-405D-99F8-8533BBEA0C8A}" type="presOf" srcId="{51CBC599-84DD-4CF1-A27A-DA8D92E23604}" destId="{AAAEA36A-2CFF-4B1D-A3D4-C863D20B995C}" srcOrd="0" destOrd="0" presId="urn:microsoft.com/office/officeart/2005/8/layout/default"/>
    <dgm:cxn modelId="{13B73270-48F5-4348-80F5-EAB2DD8D5246}" type="presOf" srcId="{CBF3DEAF-42D1-4011-95B0-4D98435388A2}" destId="{B6863D84-7443-4559-873B-4CB3B34C124E}" srcOrd="0" destOrd="0" presId="urn:microsoft.com/office/officeart/2005/8/layout/default"/>
    <dgm:cxn modelId="{D470FE7B-3431-4A86-84E0-BD71C13D1D2B}" type="presOf" srcId="{7E4C5494-266A-4362-85C0-2537985F2168}" destId="{38D8A9C4-88FC-4B7E-BE29-5CFE6D38A637}" srcOrd="0" destOrd="0" presId="urn:microsoft.com/office/officeart/2005/8/layout/default"/>
    <dgm:cxn modelId="{E5AB2883-9B01-4650-924A-F988E07A943E}" srcId="{B058D5A0-1655-427C-A3F5-57B5EEB21EC9}" destId="{51CBC599-84DD-4CF1-A27A-DA8D92E23604}" srcOrd="2" destOrd="0" parTransId="{2CE07A48-1697-4A66-B99D-9BA7C8E41BC7}" sibTransId="{62B92104-286F-4DCB-ADA1-3CC3089BBC98}"/>
    <dgm:cxn modelId="{8FAEBB8D-34CF-4034-AA9A-193BC1349D4E}" srcId="{B058D5A0-1655-427C-A3F5-57B5EEB21EC9}" destId="{7E4C5494-266A-4362-85C0-2537985F2168}" srcOrd="3" destOrd="0" parTransId="{614AA46D-6564-4531-A655-03176E2D0A7D}" sibTransId="{011DCDE5-0E2D-4D98-A88E-65862E2BDF66}"/>
    <dgm:cxn modelId="{ACF8298E-C162-4B47-9276-A125273157AB}" type="presOf" srcId="{3BFFDFC2-B5CF-4901-9A98-DAEA6701B7DB}" destId="{57644AFF-D7E7-429E-8CCE-3EC5B3D6B65F}" srcOrd="0" destOrd="0" presId="urn:microsoft.com/office/officeart/2005/8/layout/default"/>
    <dgm:cxn modelId="{7D8F45CF-8C90-4BD6-A590-11122FFC4994}" type="presOf" srcId="{C6158053-3B3F-4510-9E8B-2B740F636596}" destId="{3A24386A-7B3D-4D7A-878E-0A8F66A6F288}" srcOrd="0" destOrd="0" presId="urn:microsoft.com/office/officeart/2005/8/layout/default"/>
    <dgm:cxn modelId="{9F4811D0-5208-4C95-B84C-B2C03B865B69}" srcId="{B058D5A0-1655-427C-A3F5-57B5EEB21EC9}" destId="{3BFFDFC2-B5CF-4901-9A98-DAEA6701B7DB}" srcOrd="7" destOrd="0" parTransId="{5D6502B0-108A-43CC-8CDB-2E6F6E6CB45F}" sibTransId="{44FE55C4-E661-4C42-A1FA-C2A6F7756042}"/>
    <dgm:cxn modelId="{AC5B2ED4-5629-41B3-A220-399126D7152D}" type="presOf" srcId="{1AFC80E3-2020-4553-8533-A5B0E012293B}" destId="{3E665DF8-1C69-49D0-A601-DD9B475387EE}" srcOrd="0" destOrd="0" presId="urn:microsoft.com/office/officeart/2005/8/layout/default"/>
    <dgm:cxn modelId="{13F704DA-CC8B-45E8-A6C1-F1653D6B9938}" type="presOf" srcId="{B058D5A0-1655-427C-A3F5-57B5EEB21EC9}" destId="{E317644B-6BC9-4832-90C5-42346230BE89}" srcOrd="0" destOrd="0" presId="urn:microsoft.com/office/officeart/2005/8/layout/default"/>
    <dgm:cxn modelId="{8FE121FA-EBB0-48A3-A22B-9A5037C9E9BF}" srcId="{B058D5A0-1655-427C-A3F5-57B5EEB21EC9}" destId="{1AFC80E3-2020-4553-8533-A5B0E012293B}" srcOrd="1" destOrd="0" parTransId="{C55FE60E-79F5-49CF-B8AA-647A930AAE04}" sibTransId="{E2298174-2A9D-49CA-81AE-C0F1970B231C}"/>
    <dgm:cxn modelId="{F9B13551-9BDA-49DD-8066-54A3F23BDB3F}" type="presParOf" srcId="{E317644B-6BC9-4832-90C5-42346230BE89}" destId="{324660C1-0A32-474E-8053-99A375550446}" srcOrd="0" destOrd="0" presId="urn:microsoft.com/office/officeart/2005/8/layout/default"/>
    <dgm:cxn modelId="{38C37895-7DF7-45E3-93AA-77C37C7F8242}" type="presParOf" srcId="{E317644B-6BC9-4832-90C5-42346230BE89}" destId="{ACC127A9-1335-4BEE-971F-5F7387499CEC}" srcOrd="1" destOrd="0" presId="urn:microsoft.com/office/officeart/2005/8/layout/default"/>
    <dgm:cxn modelId="{A6A1B252-AE6A-4AB2-A5D7-2385DA75E7DA}" type="presParOf" srcId="{E317644B-6BC9-4832-90C5-42346230BE89}" destId="{3E665DF8-1C69-49D0-A601-DD9B475387EE}" srcOrd="2" destOrd="0" presId="urn:microsoft.com/office/officeart/2005/8/layout/default"/>
    <dgm:cxn modelId="{47B11617-35F3-4FAB-8644-3A072835DB03}" type="presParOf" srcId="{E317644B-6BC9-4832-90C5-42346230BE89}" destId="{CF42190B-56C9-4C28-902B-48EA39D49EA9}" srcOrd="3" destOrd="0" presId="urn:microsoft.com/office/officeart/2005/8/layout/default"/>
    <dgm:cxn modelId="{112CA40B-E7B9-418A-BF2C-3C0D2B092EE2}" type="presParOf" srcId="{E317644B-6BC9-4832-90C5-42346230BE89}" destId="{AAAEA36A-2CFF-4B1D-A3D4-C863D20B995C}" srcOrd="4" destOrd="0" presId="urn:microsoft.com/office/officeart/2005/8/layout/default"/>
    <dgm:cxn modelId="{D7BD2F57-CEB7-494E-BDF3-A1FBBDEFA9E2}" type="presParOf" srcId="{E317644B-6BC9-4832-90C5-42346230BE89}" destId="{EFDB7315-16AE-4D15-91E3-9E38F211F8E0}" srcOrd="5" destOrd="0" presId="urn:microsoft.com/office/officeart/2005/8/layout/default"/>
    <dgm:cxn modelId="{7D63A439-8484-4D67-9354-98715AB4922F}" type="presParOf" srcId="{E317644B-6BC9-4832-90C5-42346230BE89}" destId="{38D8A9C4-88FC-4B7E-BE29-5CFE6D38A637}" srcOrd="6" destOrd="0" presId="urn:microsoft.com/office/officeart/2005/8/layout/default"/>
    <dgm:cxn modelId="{FB4C0F14-1512-414C-8BFE-53A6EAA87614}" type="presParOf" srcId="{E317644B-6BC9-4832-90C5-42346230BE89}" destId="{D1958427-0BDA-4DBA-B857-D94B9E2EDC21}" srcOrd="7" destOrd="0" presId="urn:microsoft.com/office/officeart/2005/8/layout/default"/>
    <dgm:cxn modelId="{7578D255-C3CB-48B7-9E09-6427C9609989}" type="presParOf" srcId="{E317644B-6BC9-4832-90C5-42346230BE89}" destId="{B6863D84-7443-4559-873B-4CB3B34C124E}" srcOrd="8" destOrd="0" presId="urn:microsoft.com/office/officeart/2005/8/layout/default"/>
    <dgm:cxn modelId="{2044F319-53F9-4FBB-8286-C660A204C928}" type="presParOf" srcId="{E317644B-6BC9-4832-90C5-42346230BE89}" destId="{1C288F03-B060-4CBB-8D7B-7A0B578C6FD8}" srcOrd="9" destOrd="0" presId="urn:microsoft.com/office/officeart/2005/8/layout/default"/>
    <dgm:cxn modelId="{0BD5EBDC-81A8-406C-BF85-B78470FE59AB}" type="presParOf" srcId="{E317644B-6BC9-4832-90C5-42346230BE89}" destId="{9D2BD033-6BA4-4062-A7D3-4CBC937FF4E4}" srcOrd="10" destOrd="0" presId="urn:microsoft.com/office/officeart/2005/8/layout/default"/>
    <dgm:cxn modelId="{A5C2C487-767A-4523-9C32-6A5178799100}" type="presParOf" srcId="{E317644B-6BC9-4832-90C5-42346230BE89}" destId="{0A86FB8A-9FF7-4687-958B-05B70E27BB8D}" srcOrd="11" destOrd="0" presId="urn:microsoft.com/office/officeart/2005/8/layout/default"/>
    <dgm:cxn modelId="{B64EF7DA-A6CC-47BE-91AB-FBD9522BDD20}" type="presParOf" srcId="{E317644B-6BC9-4832-90C5-42346230BE89}" destId="{3A24386A-7B3D-4D7A-878E-0A8F66A6F288}" srcOrd="12" destOrd="0" presId="urn:microsoft.com/office/officeart/2005/8/layout/default"/>
    <dgm:cxn modelId="{70384C26-5840-43B9-B55E-15FDF609DB24}" type="presParOf" srcId="{E317644B-6BC9-4832-90C5-42346230BE89}" destId="{ABDCB538-31B4-4C3C-B3D3-E42E37CE38ED}" srcOrd="13" destOrd="0" presId="urn:microsoft.com/office/officeart/2005/8/layout/default"/>
    <dgm:cxn modelId="{1F6B86E5-2A3C-4D74-B58D-54CAFBE6CE86}" type="presParOf" srcId="{E317644B-6BC9-4832-90C5-42346230BE89}" destId="{57644AFF-D7E7-429E-8CCE-3EC5B3D6B65F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A1C838-BCB7-483D-A238-C307222283EA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B817101-47AC-4D63-8019-DF7872F3DC67}">
      <dgm:prSet/>
      <dgm:spPr/>
      <dgm:t>
        <a:bodyPr/>
        <a:lstStyle/>
        <a:p>
          <a:r>
            <a:rPr lang="en-US" baseline="0" dirty="0"/>
            <a:t>Contact your secretary of state to lookup any </a:t>
          </a:r>
          <a:r>
            <a:rPr lang="en-US" b="1" baseline="0" dirty="0"/>
            <a:t>liens</a:t>
          </a:r>
          <a:r>
            <a:rPr lang="en-US" baseline="0" dirty="0"/>
            <a:t> recorded on the Uniform Commercial Code filings</a:t>
          </a:r>
          <a:endParaRPr lang="en-US" dirty="0"/>
        </a:p>
      </dgm:t>
    </dgm:pt>
    <dgm:pt modelId="{44694C62-22CE-4641-AD32-CCBCE62DAA8A}" type="parTrans" cxnId="{2954F2BC-DB65-43F3-88A4-3E9F4186002D}">
      <dgm:prSet/>
      <dgm:spPr/>
      <dgm:t>
        <a:bodyPr/>
        <a:lstStyle/>
        <a:p>
          <a:endParaRPr lang="en-US"/>
        </a:p>
      </dgm:t>
    </dgm:pt>
    <dgm:pt modelId="{0428D47E-465A-47E8-A77C-1178D04F7170}" type="sibTrans" cxnId="{2954F2BC-DB65-43F3-88A4-3E9F4186002D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2D28D59C-C8BC-41AC-A771-38D1B978A19B}">
      <dgm:prSet/>
      <dgm:spPr/>
      <dgm:t>
        <a:bodyPr/>
        <a:lstStyle/>
        <a:p>
          <a:r>
            <a:rPr lang="en-US" baseline="0" dirty="0"/>
            <a:t>Contact the vessel </a:t>
          </a:r>
          <a:r>
            <a:rPr lang="en-US" b="1" baseline="0" dirty="0"/>
            <a:t>documentation</a:t>
          </a:r>
          <a:r>
            <a:rPr lang="en-US" baseline="0" dirty="0"/>
            <a:t> center to search your HIN in case it is a federally documented boat</a:t>
          </a:r>
          <a:endParaRPr lang="en-US" dirty="0"/>
        </a:p>
      </dgm:t>
    </dgm:pt>
    <dgm:pt modelId="{D487A323-9572-40FA-8B4A-C66128D8F53F}" type="parTrans" cxnId="{057E5F3D-98D3-4C55-A6A1-C779A879395A}">
      <dgm:prSet/>
      <dgm:spPr/>
      <dgm:t>
        <a:bodyPr/>
        <a:lstStyle/>
        <a:p>
          <a:endParaRPr lang="en-US"/>
        </a:p>
      </dgm:t>
    </dgm:pt>
    <dgm:pt modelId="{D56484AD-4597-42D1-AFAA-B46A85007BE8}" type="sibTrans" cxnId="{057E5F3D-98D3-4C55-A6A1-C779A879395A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BCD05421-C0CA-4834-9510-3561772DD097}">
      <dgm:prSet/>
      <dgm:spPr/>
      <dgm:t>
        <a:bodyPr/>
        <a:lstStyle/>
        <a:p>
          <a:r>
            <a:rPr lang="en-US" baseline="0" dirty="0"/>
            <a:t>Finally, check foreign countries like </a:t>
          </a:r>
          <a:r>
            <a:rPr lang="en-US" b="1" baseline="0" dirty="0"/>
            <a:t>Canada</a:t>
          </a:r>
          <a:r>
            <a:rPr lang="en-US" baseline="0" dirty="0"/>
            <a:t>, Mexico and UK for boat theft or registration and accidents and don’t forget do a </a:t>
          </a:r>
          <a:r>
            <a:rPr lang="en-US" b="1" baseline="0" dirty="0"/>
            <a:t>marine survey</a:t>
          </a:r>
          <a:endParaRPr lang="en-US" b="1" dirty="0"/>
        </a:p>
      </dgm:t>
    </dgm:pt>
    <dgm:pt modelId="{357CD135-AF5B-446A-A315-DD964310D39C}" type="parTrans" cxnId="{68523D59-D161-4B2E-80E0-BF761DCD0C4A}">
      <dgm:prSet/>
      <dgm:spPr/>
      <dgm:t>
        <a:bodyPr/>
        <a:lstStyle/>
        <a:p>
          <a:endParaRPr lang="en-US"/>
        </a:p>
      </dgm:t>
    </dgm:pt>
    <dgm:pt modelId="{2EC90984-3227-4413-8DFE-01E0B4207291}" type="sibTrans" cxnId="{68523D59-D161-4B2E-80E0-BF761DCD0C4A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41286506-BAED-4E2F-BB99-76084D843FDE}" type="pres">
      <dgm:prSet presAssocID="{EFA1C838-BCB7-483D-A238-C307222283EA}" presName="Name0" presStyleCnt="0">
        <dgm:presLayoutVars>
          <dgm:animLvl val="lvl"/>
          <dgm:resizeHandles val="exact"/>
        </dgm:presLayoutVars>
      </dgm:prSet>
      <dgm:spPr/>
    </dgm:pt>
    <dgm:pt modelId="{C422B1CA-E0A7-4D93-998A-3F66F79DE031}" type="pres">
      <dgm:prSet presAssocID="{4B817101-47AC-4D63-8019-DF7872F3DC67}" presName="compositeNode" presStyleCnt="0">
        <dgm:presLayoutVars>
          <dgm:bulletEnabled val="1"/>
        </dgm:presLayoutVars>
      </dgm:prSet>
      <dgm:spPr/>
    </dgm:pt>
    <dgm:pt modelId="{D448CC64-7A54-42D7-814C-309DEADFA92E}" type="pres">
      <dgm:prSet presAssocID="{4B817101-47AC-4D63-8019-DF7872F3DC67}" presName="bgRect" presStyleLbl="bgAccFollowNode1" presStyleIdx="0" presStyleCnt="3"/>
      <dgm:spPr/>
    </dgm:pt>
    <dgm:pt modelId="{A723EFFD-E871-4CC7-896E-DDDC1F4ACBD3}" type="pres">
      <dgm:prSet presAssocID="{0428D47E-465A-47E8-A77C-1178D04F7170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2E8D206F-0566-42C5-8C5A-C031A97FCFE5}" type="pres">
      <dgm:prSet presAssocID="{4B817101-47AC-4D63-8019-DF7872F3DC67}" presName="bottomLine" presStyleLbl="alignNode1" presStyleIdx="1" presStyleCnt="6">
        <dgm:presLayoutVars/>
      </dgm:prSet>
      <dgm:spPr/>
    </dgm:pt>
    <dgm:pt modelId="{628AE8C0-EFBF-46D6-A0B7-756E4C027CDB}" type="pres">
      <dgm:prSet presAssocID="{4B817101-47AC-4D63-8019-DF7872F3DC67}" presName="nodeText" presStyleLbl="bgAccFollowNode1" presStyleIdx="0" presStyleCnt="3">
        <dgm:presLayoutVars>
          <dgm:bulletEnabled val="1"/>
        </dgm:presLayoutVars>
      </dgm:prSet>
      <dgm:spPr/>
    </dgm:pt>
    <dgm:pt modelId="{F7BF2520-7ADF-46DB-9F0F-52576ACB7CFA}" type="pres">
      <dgm:prSet presAssocID="{0428D47E-465A-47E8-A77C-1178D04F7170}" presName="sibTrans" presStyleCnt="0"/>
      <dgm:spPr/>
    </dgm:pt>
    <dgm:pt modelId="{FF43365B-C018-4FFA-A9C9-EA2FEED7E56C}" type="pres">
      <dgm:prSet presAssocID="{2D28D59C-C8BC-41AC-A771-38D1B978A19B}" presName="compositeNode" presStyleCnt="0">
        <dgm:presLayoutVars>
          <dgm:bulletEnabled val="1"/>
        </dgm:presLayoutVars>
      </dgm:prSet>
      <dgm:spPr/>
    </dgm:pt>
    <dgm:pt modelId="{F5036FDF-2716-40C1-B53C-ABB5FD5D3370}" type="pres">
      <dgm:prSet presAssocID="{2D28D59C-C8BC-41AC-A771-38D1B978A19B}" presName="bgRect" presStyleLbl="bgAccFollowNode1" presStyleIdx="1" presStyleCnt="3"/>
      <dgm:spPr/>
    </dgm:pt>
    <dgm:pt modelId="{AEEB033D-EB12-4058-8C3D-9B9A4EDABBE3}" type="pres">
      <dgm:prSet presAssocID="{D56484AD-4597-42D1-AFAA-B46A85007BE8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3803AE46-E19A-45DC-AAE9-4D99229FED7F}" type="pres">
      <dgm:prSet presAssocID="{2D28D59C-C8BC-41AC-A771-38D1B978A19B}" presName="bottomLine" presStyleLbl="alignNode1" presStyleIdx="3" presStyleCnt="6">
        <dgm:presLayoutVars/>
      </dgm:prSet>
      <dgm:spPr/>
    </dgm:pt>
    <dgm:pt modelId="{A45C8EC3-02B4-4D5A-9907-0C49113F1A8F}" type="pres">
      <dgm:prSet presAssocID="{2D28D59C-C8BC-41AC-A771-38D1B978A19B}" presName="nodeText" presStyleLbl="bgAccFollowNode1" presStyleIdx="1" presStyleCnt="3">
        <dgm:presLayoutVars>
          <dgm:bulletEnabled val="1"/>
        </dgm:presLayoutVars>
      </dgm:prSet>
      <dgm:spPr/>
    </dgm:pt>
    <dgm:pt modelId="{421CC98B-187E-4EBA-82DD-5EFA4100F77D}" type="pres">
      <dgm:prSet presAssocID="{D56484AD-4597-42D1-AFAA-B46A85007BE8}" presName="sibTrans" presStyleCnt="0"/>
      <dgm:spPr/>
    </dgm:pt>
    <dgm:pt modelId="{D84B5455-4CBA-42D2-B286-754B9AC82AB8}" type="pres">
      <dgm:prSet presAssocID="{BCD05421-C0CA-4834-9510-3561772DD097}" presName="compositeNode" presStyleCnt="0">
        <dgm:presLayoutVars>
          <dgm:bulletEnabled val="1"/>
        </dgm:presLayoutVars>
      </dgm:prSet>
      <dgm:spPr/>
    </dgm:pt>
    <dgm:pt modelId="{72ADA8F0-8626-49E9-AAC4-9C5C22075C6F}" type="pres">
      <dgm:prSet presAssocID="{BCD05421-C0CA-4834-9510-3561772DD097}" presName="bgRect" presStyleLbl="bgAccFollowNode1" presStyleIdx="2" presStyleCnt="3"/>
      <dgm:spPr/>
    </dgm:pt>
    <dgm:pt modelId="{270BC805-79AC-4E85-B8C2-9F40CFAD57A3}" type="pres">
      <dgm:prSet presAssocID="{2EC90984-3227-4413-8DFE-01E0B4207291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3DC22C20-1FD9-45AF-A49A-DB29FD6AB1A2}" type="pres">
      <dgm:prSet presAssocID="{BCD05421-C0CA-4834-9510-3561772DD097}" presName="bottomLine" presStyleLbl="alignNode1" presStyleIdx="5" presStyleCnt="6">
        <dgm:presLayoutVars/>
      </dgm:prSet>
      <dgm:spPr/>
    </dgm:pt>
    <dgm:pt modelId="{6B19FC72-CA45-4757-80F1-9B259DB3A710}" type="pres">
      <dgm:prSet presAssocID="{BCD05421-C0CA-4834-9510-3561772DD097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94B14D18-733C-40E7-8419-89865B1D6EB0}" type="presOf" srcId="{4B817101-47AC-4D63-8019-DF7872F3DC67}" destId="{628AE8C0-EFBF-46D6-A0B7-756E4C027CDB}" srcOrd="1" destOrd="0" presId="urn:microsoft.com/office/officeart/2016/7/layout/BasicLinearProcessNumbered"/>
    <dgm:cxn modelId="{18698C2C-B040-4E38-A05A-E7275EB20FE7}" type="presOf" srcId="{BCD05421-C0CA-4834-9510-3561772DD097}" destId="{6B19FC72-CA45-4757-80F1-9B259DB3A710}" srcOrd="1" destOrd="0" presId="urn:microsoft.com/office/officeart/2016/7/layout/BasicLinearProcessNumbered"/>
    <dgm:cxn modelId="{15132238-8BCE-412E-A223-8BBB9247FFB9}" type="presOf" srcId="{2EC90984-3227-4413-8DFE-01E0B4207291}" destId="{270BC805-79AC-4E85-B8C2-9F40CFAD57A3}" srcOrd="0" destOrd="0" presId="urn:microsoft.com/office/officeart/2016/7/layout/BasicLinearProcessNumbered"/>
    <dgm:cxn modelId="{057E5F3D-98D3-4C55-A6A1-C779A879395A}" srcId="{EFA1C838-BCB7-483D-A238-C307222283EA}" destId="{2D28D59C-C8BC-41AC-A771-38D1B978A19B}" srcOrd="1" destOrd="0" parTransId="{D487A323-9572-40FA-8B4A-C66128D8F53F}" sibTransId="{D56484AD-4597-42D1-AFAA-B46A85007BE8}"/>
    <dgm:cxn modelId="{79144656-5E0A-4DC4-97F7-32AC94EC84C0}" type="presOf" srcId="{D56484AD-4597-42D1-AFAA-B46A85007BE8}" destId="{AEEB033D-EB12-4058-8C3D-9B9A4EDABBE3}" srcOrd="0" destOrd="0" presId="urn:microsoft.com/office/officeart/2016/7/layout/BasicLinearProcessNumbered"/>
    <dgm:cxn modelId="{68523D59-D161-4B2E-80E0-BF761DCD0C4A}" srcId="{EFA1C838-BCB7-483D-A238-C307222283EA}" destId="{BCD05421-C0CA-4834-9510-3561772DD097}" srcOrd="2" destOrd="0" parTransId="{357CD135-AF5B-446A-A315-DD964310D39C}" sibTransId="{2EC90984-3227-4413-8DFE-01E0B4207291}"/>
    <dgm:cxn modelId="{B437BBA6-FAB6-4A54-B638-003B7A455894}" type="presOf" srcId="{BCD05421-C0CA-4834-9510-3561772DD097}" destId="{72ADA8F0-8626-49E9-AAC4-9C5C22075C6F}" srcOrd="0" destOrd="0" presId="urn:microsoft.com/office/officeart/2016/7/layout/BasicLinearProcessNumbered"/>
    <dgm:cxn modelId="{2954F2BC-DB65-43F3-88A4-3E9F4186002D}" srcId="{EFA1C838-BCB7-483D-A238-C307222283EA}" destId="{4B817101-47AC-4D63-8019-DF7872F3DC67}" srcOrd="0" destOrd="0" parTransId="{44694C62-22CE-4641-AD32-CCBCE62DAA8A}" sibTransId="{0428D47E-465A-47E8-A77C-1178D04F7170}"/>
    <dgm:cxn modelId="{C9D193C0-2414-4163-8014-7E3859480E12}" type="presOf" srcId="{2D28D59C-C8BC-41AC-A771-38D1B978A19B}" destId="{A45C8EC3-02B4-4D5A-9907-0C49113F1A8F}" srcOrd="1" destOrd="0" presId="urn:microsoft.com/office/officeart/2016/7/layout/BasicLinearProcessNumbered"/>
    <dgm:cxn modelId="{E40D5ACD-5D7E-4D03-936E-77B5945FC077}" type="presOf" srcId="{0428D47E-465A-47E8-A77C-1178D04F7170}" destId="{A723EFFD-E871-4CC7-896E-DDDC1F4ACBD3}" srcOrd="0" destOrd="0" presId="urn:microsoft.com/office/officeart/2016/7/layout/BasicLinearProcessNumbered"/>
    <dgm:cxn modelId="{CB0F87CF-EE5B-4BD7-84C2-97A23FE02E12}" type="presOf" srcId="{EFA1C838-BCB7-483D-A238-C307222283EA}" destId="{41286506-BAED-4E2F-BB99-76084D843FDE}" srcOrd="0" destOrd="0" presId="urn:microsoft.com/office/officeart/2016/7/layout/BasicLinearProcessNumbered"/>
    <dgm:cxn modelId="{29C73DD1-3EF3-4193-AAD5-D23F6D657BB7}" type="presOf" srcId="{4B817101-47AC-4D63-8019-DF7872F3DC67}" destId="{D448CC64-7A54-42D7-814C-309DEADFA92E}" srcOrd="0" destOrd="0" presId="urn:microsoft.com/office/officeart/2016/7/layout/BasicLinearProcessNumbered"/>
    <dgm:cxn modelId="{0506CDD9-8018-400A-B4F9-0D2258AAEFCE}" type="presOf" srcId="{2D28D59C-C8BC-41AC-A771-38D1B978A19B}" destId="{F5036FDF-2716-40C1-B53C-ABB5FD5D3370}" srcOrd="0" destOrd="0" presId="urn:microsoft.com/office/officeart/2016/7/layout/BasicLinearProcessNumbered"/>
    <dgm:cxn modelId="{81233580-3485-41B4-8B25-81BEC7D5127F}" type="presParOf" srcId="{41286506-BAED-4E2F-BB99-76084D843FDE}" destId="{C422B1CA-E0A7-4D93-998A-3F66F79DE031}" srcOrd="0" destOrd="0" presId="urn:microsoft.com/office/officeart/2016/7/layout/BasicLinearProcessNumbered"/>
    <dgm:cxn modelId="{374208C7-C309-4B0B-981C-599CB0B671A5}" type="presParOf" srcId="{C422B1CA-E0A7-4D93-998A-3F66F79DE031}" destId="{D448CC64-7A54-42D7-814C-309DEADFA92E}" srcOrd="0" destOrd="0" presId="urn:microsoft.com/office/officeart/2016/7/layout/BasicLinearProcessNumbered"/>
    <dgm:cxn modelId="{44DFC529-250B-43C7-8D24-8138B97B62EA}" type="presParOf" srcId="{C422B1CA-E0A7-4D93-998A-3F66F79DE031}" destId="{A723EFFD-E871-4CC7-896E-DDDC1F4ACBD3}" srcOrd="1" destOrd="0" presId="urn:microsoft.com/office/officeart/2016/7/layout/BasicLinearProcessNumbered"/>
    <dgm:cxn modelId="{ECA2D283-9872-4358-A79F-A75267E7290D}" type="presParOf" srcId="{C422B1CA-E0A7-4D93-998A-3F66F79DE031}" destId="{2E8D206F-0566-42C5-8C5A-C031A97FCFE5}" srcOrd="2" destOrd="0" presId="urn:microsoft.com/office/officeart/2016/7/layout/BasicLinearProcessNumbered"/>
    <dgm:cxn modelId="{94D364E2-63D8-4973-A1DE-F30A1F306577}" type="presParOf" srcId="{C422B1CA-E0A7-4D93-998A-3F66F79DE031}" destId="{628AE8C0-EFBF-46D6-A0B7-756E4C027CDB}" srcOrd="3" destOrd="0" presId="urn:microsoft.com/office/officeart/2016/7/layout/BasicLinearProcessNumbered"/>
    <dgm:cxn modelId="{4B763D7D-5438-460C-A1A1-319CB8B3C8A7}" type="presParOf" srcId="{41286506-BAED-4E2F-BB99-76084D843FDE}" destId="{F7BF2520-7ADF-46DB-9F0F-52576ACB7CFA}" srcOrd="1" destOrd="0" presId="urn:microsoft.com/office/officeart/2016/7/layout/BasicLinearProcessNumbered"/>
    <dgm:cxn modelId="{31CC6350-88AD-4DE3-8C83-5A7897A3D244}" type="presParOf" srcId="{41286506-BAED-4E2F-BB99-76084D843FDE}" destId="{FF43365B-C018-4FFA-A9C9-EA2FEED7E56C}" srcOrd="2" destOrd="0" presId="urn:microsoft.com/office/officeart/2016/7/layout/BasicLinearProcessNumbered"/>
    <dgm:cxn modelId="{05A1CC52-DFAE-4281-8333-9A4BB6ACC8DC}" type="presParOf" srcId="{FF43365B-C018-4FFA-A9C9-EA2FEED7E56C}" destId="{F5036FDF-2716-40C1-B53C-ABB5FD5D3370}" srcOrd="0" destOrd="0" presId="urn:microsoft.com/office/officeart/2016/7/layout/BasicLinearProcessNumbered"/>
    <dgm:cxn modelId="{1168B490-6252-4B39-8F1C-3D277CAD128A}" type="presParOf" srcId="{FF43365B-C018-4FFA-A9C9-EA2FEED7E56C}" destId="{AEEB033D-EB12-4058-8C3D-9B9A4EDABBE3}" srcOrd="1" destOrd="0" presId="urn:microsoft.com/office/officeart/2016/7/layout/BasicLinearProcessNumbered"/>
    <dgm:cxn modelId="{44E097BA-22DE-4532-9E47-2C87537DDE80}" type="presParOf" srcId="{FF43365B-C018-4FFA-A9C9-EA2FEED7E56C}" destId="{3803AE46-E19A-45DC-AAE9-4D99229FED7F}" srcOrd="2" destOrd="0" presId="urn:microsoft.com/office/officeart/2016/7/layout/BasicLinearProcessNumbered"/>
    <dgm:cxn modelId="{7ACB2657-BA1E-4CBD-B8BA-EDCB37AA4BC4}" type="presParOf" srcId="{FF43365B-C018-4FFA-A9C9-EA2FEED7E56C}" destId="{A45C8EC3-02B4-4D5A-9907-0C49113F1A8F}" srcOrd="3" destOrd="0" presId="urn:microsoft.com/office/officeart/2016/7/layout/BasicLinearProcessNumbered"/>
    <dgm:cxn modelId="{07F1C9AE-E272-4A19-8EC2-8DDBA525A307}" type="presParOf" srcId="{41286506-BAED-4E2F-BB99-76084D843FDE}" destId="{421CC98B-187E-4EBA-82DD-5EFA4100F77D}" srcOrd="3" destOrd="0" presId="urn:microsoft.com/office/officeart/2016/7/layout/BasicLinearProcessNumbered"/>
    <dgm:cxn modelId="{06738177-5811-4642-8C10-CE8D6FF8CA4A}" type="presParOf" srcId="{41286506-BAED-4E2F-BB99-76084D843FDE}" destId="{D84B5455-4CBA-42D2-B286-754B9AC82AB8}" srcOrd="4" destOrd="0" presId="urn:microsoft.com/office/officeart/2016/7/layout/BasicLinearProcessNumbered"/>
    <dgm:cxn modelId="{89EF7AC2-F76C-4CFD-85C8-11553754C961}" type="presParOf" srcId="{D84B5455-4CBA-42D2-B286-754B9AC82AB8}" destId="{72ADA8F0-8626-49E9-AAC4-9C5C22075C6F}" srcOrd="0" destOrd="0" presId="urn:microsoft.com/office/officeart/2016/7/layout/BasicLinearProcessNumbered"/>
    <dgm:cxn modelId="{4771AF0F-34AD-41C7-AA90-78522D69D157}" type="presParOf" srcId="{D84B5455-4CBA-42D2-B286-754B9AC82AB8}" destId="{270BC805-79AC-4E85-B8C2-9F40CFAD57A3}" srcOrd="1" destOrd="0" presId="urn:microsoft.com/office/officeart/2016/7/layout/BasicLinearProcessNumbered"/>
    <dgm:cxn modelId="{18243D56-9A58-412A-84D5-1331B8783055}" type="presParOf" srcId="{D84B5455-4CBA-42D2-B286-754B9AC82AB8}" destId="{3DC22C20-1FD9-45AF-A49A-DB29FD6AB1A2}" srcOrd="2" destOrd="0" presId="urn:microsoft.com/office/officeart/2016/7/layout/BasicLinearProcessNumbered"/>
    <dgm:cxn modelId="{4A1D60D7-6180-4DD1-A9D5-F17FD73B5341}" type="presParOf" srcId="{D84B5455-4CBA-42D2-B286-754B9AC82AB8}" destId="{6B19FC72-CA45-4757-80F1-9B259DB3A710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02BC6-5BE3-45E7-8BF3-5AEC1E0A4EB1}">
      <dsp:nvSpPr>
        <dsp:cNvPr id="0" name=""/>
        <dsp:cNvSpPr/>
      </dsp:nvSpPr>
      <dsp:spPr>
        <a:xfrm>
          <a:off x="0" y="584666"/>
          <a:ext cx="5927575" cy="10530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 dirty="0"/>
            <a:t>This</a:t>
          </a:r>
          <a:r>
            <a:rPr lang="en-US" sz="2000" kern="1200" baseline="0" dirty="0">
              <a:latin typeface="Franklin Gothic Demi Cond"/>
            </a:rPr>
            <a:t> step by step </a:t>
          </a:r>
          <a:r>
            <a:rPr lang="en-US" sz="2000" kern="1200" baseline="0" dirty="0"/>
            <a:t>guide </a:t>
          </a:r>
          <a:r>
            <a:rPr lang="en-US" sz="2000" kern="1200" baseline="0" dirty="0">
              <a:latin typeface="Franklin Gothic Demi Cond"/>
            </a:rPr>
            <a:t>lets you </a:t>
          </a:r>
          <a:r>
            <a:rPr lang="en-US" sz="2000" kern="1200" baseline="0" dirty="0"/>
            <a:t>‘MacGyver your way‘ into a free HIN Lookup</a:t>
          </a:r>
          <a:endParaRPr lang="en-US" sz="2000" kern="1200" dirty="0"/>
        </a:p>
      </dsp:txBody>
      <dsp:txXfrm>
        <a:off x="51403" y="636069"/>
        <a:ext cx="5824769" cy="950194"/>
      </dsp:txXfrm>
    </dsp:sp>
    <dsp:sp modelId="{1452444C-85BD-4F84-AD9B-EF4D34D20A71}">
      <dsp:nvSpPr>
        <dsp:cNvPr id="0" name=""/>
        <dsp:cNvSpPr/>
      </dsp:nvSpPr>
      <dsp:spPr>
        <a:xfrm>
          <a:off x="0" y="1695266"/>
          <a:ext cx="5927575" cy="1053000"/>
        </a:xfrm>
        <a:prstGeom prst="roundRect">
          <a:avLst/>
        </a:prstGeom>
        <a:gradFill rotWithShape="0">
          <a:gsLst>
            <a:gs pos="0">
              <a:schemeClr val="accent2">
                <a:hueOff val="1001492"/>
                <a:satOff val="-3276"/>
                <a:lumOff val="-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001492"/>
                <a:satOff val="-3276"/>
                <a:lumOff val="-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001492"/>
                <a:satOff val="-3276"/>
                <a:lumOff val="-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 dirty="0"/>
            <a:t>Our paid search service is available to you any time and is super convenient, but if you would like to do it yourself for free, then follow these steps</a:t>
          </a:r>
          <a:endParaRPr lang="en-US" sz="2000" kern="1200" dirty="0"/>
        </a:p>
      </dsp:txBody>
      <dsp:txXfrm>
        <a:off x="51403" y="1746669"/>
        <a:ext cx="5824769" cy="950194"/>
      </dsp:txXfrm>
    </dsp:sp>
    <dsp:sp modelId="{C5459610-226F-4227-869E-9F3684E1B545}">
      <dsp:nvSpPr>
        <dsp:cNvPr id="0" name=""/>
        <dsp:cNvSpPr/>
      </dsp:nvSpPr>
      <dsp:spPr>
        <a:xfrm>
          <a:off x="0" y="2805866"/>
          <a:ext cx="5927575" cy="1053000"/>
        </a:xfrm>
        <a:prstGeom prst="roundRect">
          <a:avLst/>
        </a:prstGeom>
        <a:gradFill rotWithShape="0">
          <a:gsLst>
            <a:gs pos="0">
              <a:schemeClr val="accent2">
                <a:hueOff val="2002984"/>
                <a:satOff val="-6552"/>
                <a:lumOff val="-941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002984"/>
                <a:satOff val="-6552"/>
                <a:lumOff val="-941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002984"/>
                <a:satOff val="-6552"/>
                <a:lumOff val="-941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baseline="0" dirty="0"/>
            <a:t>First</a:t>
          </a:r>
          <a:r>
            <a:rPr lang="en-US" sz="2000" kern="1200" baseline="0" dirty="0"/>
            <a:t>, you have to get your </a:t>
          </a:r>
          <a:r>
            <a:rPr lang="en-US" sz="2000" kern="1200" baseline="0" dirty="0">
              <a:latin typeface="Franklin Gothic Demi Cond"/>
            </a:rPr>
            <a:t>HIN. The</a:t>
          </a:r>
          <a:r>
            <a:rPr lang="en-US" sz="2000" kern="1200" baseline="0" dirty="0"/>
            <a:t> Hull Identification Number is found on your boat hull</a:t>
          </a:r>
          <a:r>
            <a:rPr lang="en-US" sz="2000" kern="1200" dirty="0">
              <a:latin typeface="Franklin Gothic Demi Cond"/>
            </a:rPr>
            <a:t>. It is 12 characters long.</a:t>
          </a:r>
          <a:endParaRPr lang="en-US" sz="2000" kern="1200" dirty="0"/>
        </a:p>
      </dsp:txBody>
      <dsp:txXfrm>
        <a:off x="51403" y="2857269"/>
        <a:ext cx="5824769" cy="950194"/>
      </dsp:txXfrm>
    </dsp:sp>
    <dsp:sp modelId="{3B0934C8-CCA5-4555-A3FF-EE7670FC7AA4}">
      <dsp:nvSpPr>
        <dsp:cNvPr id="0" name=""/>
        <dsp:cNvSpPr/>
      </dsp:nvSpPr>
      <dsp:spPr>
        <a:xfrm>
          <a:off x="0" y="3916466"/>
          <a:ext cx="5927575" cy="1053000"/>
        </a:xfrm>
        <a:prstGeom prst="roundRect">
          <a:avLst/>
        </a:prstGeom>
        <a:gradFill rotWithShape="0">
          <a:gsLst>
            <a:gs pos="0">
              <a:schemeClr val="accent2">
                <a:hueOff val="3004476"/>
                <a:satOff val="-9828"/>
                <a:lumOff val="-1411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004476"/>
                <a:satOff val="-9828"/>
                <a:lumOff val="-1411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004476"/>
                <a:satOff val="-9828"/>
                <a:lumOff val="-1411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baseline="0" dirty="0"/>
            <a:t>Second</a:t>
          </a:r>
          <a:r>
            <a:rPr lang="en-US" sz="2000" kern="1200" baseline="0" dirty="0"/>
            <a:t>, you need to </a:t>
          </a:r>
          <a:r>
            <a:rPr lang="en-US" sz="2000" b="1" kern="1200" baseline="0" dirty="0"/>
            <a:t>validate</a:t>
          </a:r>
          <a:r>
            <a:rPr lang="en-US" sz="2000" kern="1200" baseline="0" dirty="0"/>
            <a:t> your HIN Go to https://www.hindecoder.com/ and run your Hull ID number</a:t>
          </a:r>
          <a:endParaRPr lang="en-US" sz="2000" kern="1200" dirty="0"/>
        </a:p>
      </dsp:txBody>
      <dsp:txXfrm>
        <a:off x="51403" y="3967869"/>
        <a:ext cx="5824769" cy="9501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4660C1-0A32-474E-8053-99A375550446}">
      <dsp:nvSpPr>
        <dsp:cNvPr id="0" name=""/>
        <dsp:cNvSpPr/>
      </dsp:nvSpPr>
      <dsp:spPr>
        <a:xfrm>
          <a:off x="3238" y="577506"/>
          <a:ext cx="2569314" cy="15415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kern="1200" baseline="0" dirty="0">
              <a:latin typeface="Bell MT" panose="02020503060305020303" pitchFamily="18" charset="0"/>
            </a:rPr>
            <a:t>Find</a:t>
          </a:r>
          <a:r>
            <a:rPr lang="en-US" sz="2100" kern="1200" baseline="0" dirty="0">
              <a:latin typeface="Bell MT" panose="02020503060305020303" pitchFamily="18" charset="0"/>
            </a:rPr>
            <a:t> the </a:t>
          </a:r>
          <a:r>
            <a:rPr lang="en-US" sz="2100" b="1" kern="1200" baseline="0" dirty="0">
              <a:latin typeface="Bell MT" panose="02020503060305020303" pitchFamily="18" charset="0"/>
            </a:rPr>
            <a:t>pollution</a:t>
          </a:r>
          <a:r>
            <a:rPr lang="en-US" sz="2100" kern="1200" baseline="0" dirty="0">
              <a:latin typeface="Bell MT" panose="02020503060305020303" pitchFamily="18" charset="0"/>
            </a:rPr>
            <a:t> incident database</a:t>
          </a:r>
          <a:endParaRPr lang="en-US" sz="2100" kern="1200" dirty="0">
            <a:latin typeface="Bell MT" panose="02020503060305020303" pitchFamily="18" charset="0"/>
          </a:endParaRPr>
        </a:p>
      </dsp:txBody>
      <dsp:txXfrm>
        <a:off x="3238" y="577506"/>
        <a:ext cx="2569314" cy="1541588"/>
      </dsp:txXfrm>
    </dsp:sp>
    <dsp:sp modelId="{3E665DF8-1C69-49D0-A601-DD9B475387EE}">
      <dsp:nvSpPr>
        <dsp:cNvPr id="0" name=""/>
        <dsp:cNvSpPr/>
      </dsp:nvSpPr>
      <dsp:spPr>
        <a:xfrm>
          <a:off x="2829484" y="577506"/>
          <a:ext cx="2569314" cy="15415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 dirty="0">
              <a:latin typeface="Bell MT" panose="02020503060305020303" pitchFamily="18" charset="0"/>
            </a:rPr>
            <a:t>Contact at the USCG in order to lookup the boat </a:t>
          </a:r>
          <a:r>
            <a:rPr lang="en-US" sz="2100" b="1" kern="1200" baseline="0" dirty="0">
              <a:latin typeface="Bell MT" panose="02020503060305020303" pitchFamily="18" charset="0"/>
            </a:rPr>
            <a:t>accidents</a:t>
          </a:r>
          <a:endParaRPr lang="en-US" sz="2100" b="1" kern="1200" dirty="0">
            <a:latin typeface="Bell MT" panose="02020503060305020303" pitchFamily="18" charset="0"/>
          </a:endParaRPr>
        </a:p>
      </dsp:txBody>
      <dsp:txXfrm>
        <a:off x="2829484" y="577506"/>
        <a:ext cx="2569314" cy="1541588"/>
      </dsp:txXfrm>
    </dsp:sp>
    <dsp:sp modelId="{AAAEA36A-2CFF-4B1D-A3D4-C863D20B995C}">
      <dsp:nvSpPr>
        <dsp:cNvPr id="0" name=""/>
        <dsp:cNvSpPr/>
      </dsp:nvSpPr>
      <dsp:spPr>
        <a:xfrm>
          <a:off x="5655730" y="577506"/>
          <a:ext cx="2569314" cy="15415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 dirty="0">
              <a:latin typeface="Bell MT" panose="02020503060305020303" pitchFamily="18" charset="0"/>
            </a:rPr>
            <a:t>Go to NICB.org to search for boat </a:t>
          </a:r>
          <a:r>
            <a:rPr lang="en-US" sz="2100" b="1" kern="1200" baseline="0" dirty="0">
              <a:latin typeface="Bell MT" panose="02020503060305020303" pitchFamily="18" charset="0"/>
            </a:rPr>
            <a:t>theft</a:t>
          </a:r>
          <a:r>
            <a:rPr lang="en-US" sz="2100" kern="1200" baseline="0" dirty="0">
              <a:latin typeface="Bell MT" panose="02020503060305020303" pitchFamily="18" charset="0"/>
            </a:rPr>
            <a:t> </a:t>
          </a:r>
          <a:endParaRPr lang="en-US" sz="2100" kern="1200" dirty="0">
            <a:latin typeface="Bell MT" panose="02020503060305020303" pitchFamily="18" charset="0"/>
          </a:endParaRPr>
        </a:p>
      </dsp:txBody>
      <dsp:txXfrm>
        <a:off x="5655730" y="577506"/>
        <a:ext cx="2569314" cy="1541588"/>
      </dsp:txXfrm>
    </dsp:sp>
    <dsp:sp modelId="{38D8A9C4-88FC-4B7E-BE29-5CFE6D38A637}">
      <dsp:nvSpPr>
        <dsp:cNvPr id="0" name=""/>
        <dsp:cNvSpPr/>
      </dsp:nvSpPr>
      <dsp:spPr>
        <a:xfrm>
          <a:off x="8481976" y="577506"/>
          <a:ext cx="2569314" cy="15415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Bell MT" panose="02020503060305020303" pitchFamily="18" charset="0"/>
            </a:rPr>
            <a:t>Go</a:t>
          </a:r>
          <a:r>
            <a:rPr lang="en-US" sz="2100" kern="1200" baseline="0" dirty="0">
              <a:latin typeface="Bell MT" panose="02020503060305020303" pitchFamily="18" charset="0"/>
            </a:rPr>
            <a:t> to all boat </a:t>
          </a:r>
          <a:r>
            <a:rPr lang="en-US" sz="2100" b="1" kern="1200" baseline="0" dirty="0">
              <a:latin typeface="Bell MT" panose="02020503060305020303" pitchFamily="18" charset="0"/>
            </a:rPr>
            <a:t>auction</a:t>
          </a:r>
          <a:r>
            <a:rPr lang="en-US" sz="2100" kern="1200" baseline="0" dirty="0">
              <a:latin typeface="Bell MT" panose="02020503060305020303" pitchFamily="18" charset="0"/>
            </a:rPr>
            <a:t> companies and lookup the HIN</a:t>
          </a:r>
          <a:endParaRPr lang="en-US" sz="2100" kern="1200" dirty="0">
            <a:latin typeface="Bell MT" panose="02020503060305020303" pitchFamily="18" charset="0"/>
          </a:endParaRPr>
        </a:p>
      </dsp:txBody>
      <dsp:txXfrm>
        <a:off x="8481976" y="577506"/>
        <a:ext cx="2569314" cy="1541588"/>
      </dsp:txXfrm>
    </dsp:sp>
    <dsp:sp modelId="{B6863D84-7443-4559-873B-4CB3B34C124E}">
      <dsp:nvSpPr>
        <dsp:cNvPr id="0" name=""/>
        <dsp:cNvSpPr/>
      </dsp:nvSpPr>
      <dsp:spPr>
        <a:xfrm>
          <a:off x="3238" y="2376026"/>
          <a:ext cx="2569314" cy="15415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 dirty="0">
              <a:latin typeface="Bell MT" panose="02020503060305020303" pitchFamily="18" charset="0"/>
            </a:rPr>
            <a:t>Get NMVTIS 9000 </a:t>
          </a:r>
          <a:r>
            <a:rPr lang="en-US" sz="2100" b="1" kern="1200" baseline="0" dirty="0">
              <a:latin typeface="Bell MT" panose="02020503060305020303" pitchFamily="18" charset="0"/>
            </a:rPr>
            <a:t>insurance</a:t>
          </a:r>
          <a:r>
            <a:rPr lang="en-US" sz="2100" kern="1200" baseline="0" dirty="0">
              <a:latin typeface="Bell MT" panose="02020503060305020303" pitchFamily="18" charset="0"/>
            </a:rPr>
            <a:t> and salvage companies from vinalert.com</a:t>
          </a:r>
          <a:endParaRPr lang="en-US" sz="2100" kern="1200" dirty="0">
            <a:latin typeface="Bell MT" panose="02020503060305020303" pitchFamily="18" charset="0"/>
          </a:endParaRPr>
        </a:p>
      </dsp:txBody>
      <dsp:txXfrm>
        <a:off x="3238" y="2376026"/>
        <a:ext cx="2569314" cy="1541588"/>
      </dsp:txXfrm>
    </dsp:sp>
    <dsp:sp modelId="{9D2BD033-6BA4-4062-A7D3-4CBC937FF4E4}">
      <dsp:nvSpPr>
        <dsp:cNvPr id="0" name=""/>
        <dsp:cNvSpPr/>
      </dsp:nvSpPr>
      <dsp:spPr>
        <a:xfrm>
          <a:off x="2829484" y="2376026"/>
          <a:ext cx="2569314" cy="15415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 dirty="0">
              <a:latin typeface="Bell MT" panose="02020503060305020303" pitchFamily="18" charset="0"/>
            </a:rPr>
            <a:t>Search </a:t>
          </a:r>
          <a:r>
            <a:rPr lang="en-US" sz="2100" b="1" kern="1200" baseline="0" dirty="0">
              <a:latin typeface="Bell MT" panose="02020503060305020303" pitchFamily="18" charset="0"/>
            </a:rPr>
            <a:t>Ebay</a:t>
          </a:r>
          <a:r>
            <a:rPr lang="en-US" sz="2100" kern="1200" baseline="0" dirty="0">
              <a:latin typeface="Bell MT" panose="02020503060305020303" pitchFamily="18" charset="0"/>
            </a:rPr>
            <a:t> listings</a:t>
          </a:r>
        </a:p>
      </dsp:txBody>
      <dsp:txXfrm>
        <a:off x="2829484" y="2376026"/>
        <a:ext cx="2569314" cy="1541588"/>
      </dsp:txXfrm>
    </dsp:sp>
    <dsp:sp modelId="{3A24386A-7B3D-4D7A-878E-0A8F66A6F288}">
      <dsp:nvSpPr>
        <dsp:cNvPr id="0" name=""/>
        <dsp:cNvSpPr/>
      </dsp:nvSpPr>
      <dsp:spPr>
        <a:xfrm>
          <a:off x="5655730" y="2376026"/>
          <a:ext cx="2569314" cy="15415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 dirty="0">
              <a:latin typeface="Bell MT" panose="02020503060305020303" pitchFamily="18" charset="0"/>
            </a:rPr>
            <a:t>Find </a:t>
          </a:r>
          <a:r>
            <a:rPr lang="en-US" sz="2100" b="1" kern="1200" baseline="0" dirty="0">
              <a:latin typeface="Bell MT" panose="02020503060305020303" pitchFamily="18" charset="0"/>
            </a:rPr>
            <a:t>Recalls</a:t>
          </a:r>
          <a:r>
            <a:rPr lang="en-US" sz="2100" kern="1200" baseline="0" dirty="0">
              <a:latin typeface="Bell MT" panose="02020503060305020303" pitchFamily="18" charset="0"/>
            </a:rPr>
            <a:t> for your manufactorer</a:t>
          </a:r>
          <a:endParaRPr lang="en-US" sz="2100" kern="1200" dirty="0">
            <a:latin typeface="Bell MT" panose="02020503060305020303" pitchFamily="18" charset="0"/>
          </a:endParaRPr>
        </a:p>
      </dsp:txBody>
      <dsp:txXfrm>
        <a:off x="5655730" y="2376026"/>
        <a:ext cx="2569314" cy="1541588"/>
      </dsp:txXfrm>
    </dsp:sp>
    <dsp:sp modelId="{57644AFF-D7E7-429E-8CCE-3EC5B3D6B65F}">
      <dsp:nvSpPr>
        <dsp:cNvPr id="0" name=""/>
        <dsp:cNvSpPr/>
      </dsp:nvSpPr>
      <dsp:spPr>
        <a:xfrm>
          <a:off x="8481976" y="2376026"/>
          <a:ext cx="2569314" cy="15415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Bell MT" panose="02020503060305020303" pitchFamily="18" charset="0"/>
            </a:rPr>
            <a:t>Search </a:t>
          </a:r>
          <a:r>
            <a:rPr lang="en-US" sz="2100" b="1" kern="1200" dirty="0">
              <a:latin typeface="Bell MT" panose="02020503060305020303" pitchFamily="18" charset="0"/>
            </a:rPr>
            <a:t>UCC</a:t>
          </a:r>
          <a:r>
            <a:rPr lang="en-US" sz="2100" kern="1200" dirty="0">
              <a:latin typeface="Bell MT" panose="02020503060305020303" pitchFamily="18" charset="0"/>
            </a:rPr>
            <a:t> filings for liens</a:t>
          </a:r>
        </a:p>
      </dsp:txBody>
      <dsp:txXfrm>
        <a:off x="8481976" y="2376026"/>
        <a:ext cx="2569314" cy="15415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48CC64-7A54-42D7-814C-309DEADFA92E}">
      <dsp:nvSpPr>
        <dsp:cNvPr id="0" name=""/>
        <dsp:cNvSpPr/>
      </dsp:nvSpPr>
      <dsp:spPr>
        <a:xfrm>
          <a:off x="0" y="0"/>
          <a:ext cx="3208734" cy="298292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165" tIns="330200" rIns="250165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/>
            <a:t>Contact your secretary of state to lookup any </a:t>
          </a:r>
          <a:r>
            <a:rPr lang="en-US" sz="1600" b="1" kern="1200" baseline="0" dirty="0"/>
            <a:t>liens</a:t>
          </a:r>
          <a:r>
            <a:rPr lang="en-US" sz="1600" kern="1200" baseline="0" dirty="0"/>
            <a:t> recorded on the Uniform Commercial Code filings</a:t>
          </a:r>
          <a:endParaRPr lang="en-US" sz="1600" kern="1200" dirty="0"/>
        </a:p>
      </dsp:txBody>
      <dsp:txXfrm>
        <a:off x="0" y="1133511"/>
        <a:ext cx="3208734" cy="1789755"/>
      </dsp:txXfrm>
    </dsp:sp>
    <dsp:sp modelId="{A723EFFD-E871-4CC7-896E-DDDC1F4ACBD3}">
      <dsp:nvSpPr>
        <dsp:cNvPr id="0" name=""/>
        <dsp:cNvSpPr/>
      </dsp:nvSpPr>
      <dsp:spPr>
        <a:xfrm>
          <a:off x="1156928" y="298292"/>
          <a:ext cx="894877" cy="89487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768" tIns="12700" rIns="69768" bIns="1270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1</a:t>
          </a:r>
        </a:p>
      </dsp:txBody>
      <dsp:txXfrm>
        <a:off x="1287980" y="429344"/>
        <a:ext cx="632773" cy="632773"/>
      </dsp:txXfrm>
    </dsp:sp>
    <dsp:sp modelId="{2E8D206F-0566-42C5-8C5A-C031A97FCFE5}">
      <dsp:nvSpPr>
        <dsp:cNvPr id="0" name=""/>
        <dsp:cNvSpPr/>
      </dsp:nvSpPr>
      <dsp:spPr>
        <a:xfrm>
          <a:off x="0" y="2982853"/>
          <a:ext cx="3208734" cy="72"/>
        </a:xfrm>
        <a:prstGeom prst="rect">
          <a:avLst/>
        </a:prstGeom>
        <a:solidFill>
          <a:schemeClr val="accent2">
            <a:hueOff val="600895"/>
            <a:satOff val="-1966"/>
            <a:lumOff val="-2823"/>
            <a:alphaOff val="0"/>
          </a:schemeClr>
        </a:solidFill>
        <a:ln w="12700" cap="flat" cmpd="sng" algn="ctr">
          <a:solidFill>
            <a:schemeClr val="accent2">
              <a:hueOff val="600895"/>
              <a:satOff val="-1966"/>
              <a:lumOff val="-28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036FDF-2716-40C1-B53C-ABB5FD5D3370}">
      <dsp:nvSpPr>
        <dsp:cNvPr id="0" name=""/>
        <dsp:cNvSpPr/>
      </dsp:nvSpPr>
      <dsp:spPr>
        <a:xfrm>
          <a:off x="3529607" y="0"/>
          <a:ext cx="3208734" cy="2982925"/>
        </a:xfrm>
        <a:prstGeom prst="rect">
          <a:avLst/>
        </a:prstGeom>
        <a:solidFill>
          <a:schemeClr val="accent2">
            <a:tint val="40000"/>
            <a:alpha val="90000"/>
            <a:hueOff val="1999528"/>
            <a:satOff val="-20798"/>
            <a:lumOff val="-198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999528"/>
              <a:satOff val="-20798"/>
              <a:lumOff val="-19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165" tIns="330200" rIns="250165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/>
            <a:t>Contact the vessel </a:t>
          </a:r>
          <a:r>
            <a:rPr lang="en-US" sz="1600" b="1" kern="1200" baseline="0" dirty="0"/>
            <a:t>documentation</a:t>
          </a:r>
          <a:r>
            <a:rPr lang="en-US" sz="1600" kern="1200" baseline="0" dirty="0"/>
            <a:t> center to search your HIN in case it is a federally documented boat</a:t>
          </a:r>
          <a:endParaRPr lang="en-US" sz="1600" kern="1200" dirty="0"/>
        </a:p>
      </dsp:txBody>
      <dsp:txXfrm>
        <a:off x="3529607" y="1133511"/>
        <a:ext cx="3208734" cy="1789755"/>
      </dsp:txXfrm>
    </dsp:sp>
    <dsp:sp modelId="{AEEB033D-EB12-4058-8C3D-9B9A4EDABBE3}">
      <dsp:nvSpPr>
        <dsp:cNvPr id="0" name=""/>
        <dsp:cNvSpPr/>
      </dsp:nvSpPr>
      <dsp:spPr>
        <a:xfrm>
          <a:off x="4686536" y="298292"/>
          <a:ext cx="894877" cy="894877"/>
        </a:xfrm>
        <a:prstGeom prst="ellipse">
          <a:avLst/>
        </a:prstGeom>
        <a:solidFill>
          <a:schemeClr val="accent2">
            <a:hueOff val="1201791"/>
            <a:satOff val="-3931"/>
            <a:lumOff val="-5647"/>
            <a:alphaOff val="0"/>
          </a:schemeClr>
        </a:solidFill>
        <a:ln w="12700" cap="flat" cmpd="sng" algn="ctr">
          <a:solidFill>
            <a:schemeClr val="accent2">
              <a:hueOff val="1201791"/>
              <a:satOff val="-3931"/>
              <a:lumOff val="-5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768" tIns="12700" rIns="69768" bIns="1270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2</a:t>
          </a:r>
        </a:p>
      </dsp:txBody>
      <dsp:txXfrm>
        <a:off x="4817588" y="429344"/>
        <a:ext cx="632773" cy="632773"/>
      </dsp:txXfrm>
    </dsp:sp>
    <dsp:sp modelId="{3803AE46-E19A-45DC-AAE9-4D99229FED7F}">
      <dsp:nvSpPr>
        <dsp:cNvPr id="0" name=""/>
        <dsp:cNvSpPr/>
      </dsp:nvSpPr>
      <dsp:spPr>
        <a:xfrm>
          <a:off x="3529607" y="2982853"/>
          <a:ext cx="3208734" cy="72"/>
        </a:xfrm>
        <a:prstGeom prst="rect">
          <a:avLst/>
        </a:prstGeom>
        <a:solidFill>
          <a:schemeClr val="accent2">
            <a:hueOff val="1802686"/>
            <a:satOff val="-5897"/>
            <a:lumOff val="-8470"/>
            <a:alphaOff val="0"/>
          </a:schemeClr>
        </a:solidFill>
        <a:ln w="12700" cap="flat" cmpd="sng" algn="ctr">
          <a:solidFill>
            <a:schemeClr val="accent2">
              <a:hueOff val="1802686"/>
              <a:satOff val="-5897"/>
              <a:lumOff val="-84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ADA8F0-8626-49E9-AAC4-9C5C22075C6F}">
      <dsp:nvSpPr>
        <dsp:cNvPr id="0" name=""/>
        <dsp:cNvSpPr/>
      </dsp:nvSpPr>
      <dsp:spPr>
        <a:xfrm>
          <a:off x="7059215" y="0"/>
          <a:ext cx="3208734" cy="2982925"/>
        </a:xfrm>
        <a:prstGeom prst="rect">
          <a:avLst/>
        </a:prstGeom>
        <a:solidFill>
          <a:schemeClr val="accent2">
            <a:tint val="40000"/>
            <a:alpha val="90000"/>
            <a:hueOff val="3999055"/>
            <a:satOff val="-41595"/>
            <a:lumOff val="-3978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3999055"/>
              <a:satOff val="-41595"/>
              <a:lumOff val="-397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165" tIns="330200" rIns="250165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/>
            <a:t>Finally, check foreign countries like </a:t>
          </a:r>
          <a:r>
            <a:rPr lang="en-US" sz="1600" b="1" kern="1200" baseline="0" dirty="0"/>
            <a:t>Canada</a:t>
          </a:r>
          <a:r>
            <a:rPr lang="en-US" sz="1600" kern="1200" baseline="0" dirty="0"/>
            <a:t>, Mexico and UK for boat theft or registration and accidents and don’t forget do a </a:t>
          </a:r>
          <a:r>
            <a:rPr lang="en-US" sz="1600" b="1" kern="1200" baseline="0" dirty="0"/>
            <a:t>marine survey</a:t>
          </a:r>
          <a:endParaRPr lang="en-US" sz="1600" b="1" kern="1200" dirty="0"/>
        </a:p>
      </dsp:txBody>
      <dsp:txXfrm>
        <a:off x="7059215" y="1133511"/>
        <a:ext cx="3208734" cy="1789755"/>
      </dsp:txXfrm>
    </dsp:sp>
    <dsp:sp modelId="{270BC805-79AC-4E85-B8C2-9F40CFAD57A3}">
      <dsp:nvSpPr>
        <dsp:cNvPr id="0" name=""/>
        <dsp:cNvSpPr/>
      </dsp:nvSpPr>
      <dsp:spPr>
        <a:xfrm>
          <a:off x="8216144" y="298292"/>
          <a:ext cx="894877" cy="894877"/>
        </a:xfrm>
        <a:prstGeom prst="ellipse">
          <a:avLst/>
        </a:prstGeom>
        <a:solidFill>
          <a:schemeClr val="accent2">
            <a:hueOff val="2403581"/>
            <a:satOff val="-7862"/>
            <a:lumOff val="-11294"/>
            <a:alphaOff val="0"/>
          </a:schemeClr>
        </a:solidFill>
        <a:ln w="12700" cap="flat" cmpd="sng" algn="ctr">
          <a:solidFill>
            <a:schemeClr val="accent2">
              <a:hueOff val="2403581"/>
              <a:satOff val="-7862"/>
              <a:lumOff val="-1129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768" tIns="12700" rIns="69768" bIns="1270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3</a:t>
          </a:r>
        </a:p>
      </dsp:txBody>
      <dsp:txXfrm>
        <a:off x="8347196" y="429344"/>
        <a:ext cx="632773" cy="632773"/>
      </dsp:txXfrm>
    </dsp:sp>
    <dsp:sp modelId="{3DC22C20-1FD9-45AF-A49A-DB29FD6AB1A2}">
      <dsp:nvSpPr>
        <dsp:cNvPr id="0" name=""/>
        <dsp:cNvSpPr/>
      </dsp:nvSpPr>
      <dsp:spPr>
        <a:xfrm>
          <a:off x="7059215" y="2982853"/>
          <a:ext cx="3208734" cy="72"/>
        </a:xfrm>
        <a:prstGeom prst="rect">
          <a:avLst/>
        </a:prstGeom>
        <a:solidFill>
          <a:schemeClr val="accent2">
            <a:hueOff val="3004476"/>
            <a:satOff val="-9828"/>
            <a:lumOff val="-14117"/>
            <a:alphaOff val="0"/>
          </a:schemeClr>
        </a:solidFill>
        <a:ln w="12700" cap="flat" cmpd="sng" algn="ctr">
          <a:solidFill>
            <a:schemeClr val="accent2">
              <a:hueOff val="3004476"/>
              <a:satOff val="-9828"/>
              <a:lumOff val="-141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8/19/2021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21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8/19/2021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957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8/19/2021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301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8/19/2021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421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8/19/2021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34201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8/19/2021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807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8/19/2021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231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8/19/2021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15480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8/19/2021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9048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8/19/2021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502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8/19/2021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1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8/19/2021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30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compass.dnr.maryland.gov/Vessels/VesselNologinRenew" TargetMode="External"/><Relationship Id="rId3" Type="http://schemas.openxmlformats.org/officeDocument/2006/relationships/hyperlink" Target="https://eservices.mvd.newmexico.gov/eTapestry/_/#1" TargetMode="External"/><Relationship Id="rId7" Type="http://schemas.openxmlformats.org/officeDocument/2006/relationships/hyperlink" Target="https://watercraft.azgfd.com/" TargetMode="External"/><Relationship Id="rId12" Type="http://schemas.openxmlformats.org/officeDocument/2006/relationships/image" Target="../media/image2.png"/><Relationship Id="rId2" Type="http://schemas.openxmlformats.org/officeDocument/2006/relationships/hyperlink" Target="https://services.flhsmv.gov/MVCheckWeb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dnrec.secure.force.com/boatreg/boat_registration" TargetMode="External"/><Relationship Id="rId11" Type="http://schemas.openxmlformats.org/officeDocument/2006/relationships/hyperlink" Target="https://secure.vermont.gov/dmv/express" TargetMode="External"/><Relationship Id="rId5" Type="http://schemas.openxmlformats.org/officeDocument/2006/relationships/hyperlink" Target="https://www.dmv.ca.gov/wasapp/vrir/start.do" TargetMode="External"/><Relationship Id="rId10" Type="http://schemas.openxmlformats.org/officeDocument/2006/relationships/hyperlink" Target="https://edmv.nebraska.gov/TAP/_/" TargetMode="External"/><Relationship Id="rId4" Type="http://schemas.openxmlformats.org/officeDocument/2006/relationships/hyperlink" Target="https://okcars.tax.ok.gov/" TargetMode="External"/><Relationship Id="rId9" Type="http://schemas.openxmlformats.org/officeDocument/2006/relationships/hyperlink" Target="https://www.pa.wildlifelicense.com/ALS/boatCtrl.php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boat-alert.com/blog/free-boat-history-check-report-diy-free-boat-hin-lookup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517C191-4CD0-481B-AF90-4AB53E695F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345" y="0"/>
            <a:ext cx="7534655" cy="42052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210356" y="639763"/>
            <a:ext cx="6021207" cy="3227387"/>
          </a:xfrm>
        </p:spPr>
        <p:txBody>
          <a:bodyPr anchor="b">
            <a:normAutofit/>
          </a:bodyPr>
          <a:lstStyle/>
          <a:p>
            <a:pPr algn="l"/>
            <a:r>
              <a:rPr lang="en-US" sz="4200" dirty="0">
                <a:solidFill>
                  <a:schemeClr val="bg1"/>
                </a:solidFill>
              </a:rPr>
              <a:t>Free Boat History Check Report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2B71E0-95E3-472B-B0A9-EDFEEA9BFE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78" r="16515" b="2"/>
          <a:stretch/>
        </p:blipFill>
        <p:spPr>
          <a:xfrm>
            <a:off x="-1" y="10"/>
            <a:ext cx="4657345" cy="4206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6466AD-593C-44A7-9C86-DD96EB7953C9}"/>
              </a:ext>
            </a:extLst>
          </p:cNvPr>
          <p:cNvSpPr/>
          <p:nvPr/>
        </p:nvSpPr>
        <p:spPr>
          <a:xfrm>
            <a:off x="13665" y="5342882"/>
            <a:ext cx="58436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i="1" dirty="0"/>
              <a:t>DIY</a:t>
            </a:r>
            <a:r>
              <a:rPr lang="en-US" sz="4000" dirty="0"/>
              <a:t> Free Boat HIN Lookup</a:t>
            </a:r>
            <a:endParaRPr lang="en-CA" sz="4000" dirty="0"/>
          </a:p>
        </p:txBody>
      </p:sp>
      <p:pic>
        <p:nvPicPr>
          <p:cNvPr id="1028" name="Picture 4" descr="Boat Alert Title History Report Logo">
            <a:extLst>
              <a:ext uri="{FF2B5EF4-FFF2-40B4-BE49-F238E27FC236}">
                <a16:creationId xmlns:a16="http://schemas.microsoft.com/office/drawing/2014/main" id="{4FF2F4CA-00AC-484E-AC39-5ACA165FA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356" y="4554512"/>
            <a:ext cx="6514214" cy="195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893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734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67432" y="643467"/>
            <a:ext cx="3940666" cy="5571066"/>
          </a:xfrm>
        </p:spPr>
        <p:txBody>
          <a:bodyPr>
            <a:normAutofit/>
          </a:bodyPr>
          <a:lstStyle/>
          <a:p>
            <a:r>
              <a:rPr lang="en-US" sz="3600" dirty="0"/>
              <a:t>Not interested to pay for public data access?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Why not make your own DIY Boat history check?</a:t>
            </a: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46ABF7C7-AFBD-48AD-9452-273E8AC7E8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5367705"/>
              </p:ext>
            </p:extLst>
          </p:nvPr>
        </p:nvGraphicFramePr>
        <p:xfrm>
          <a:off x="5300812" y="643466"/>
          <a:ext cx="5927575" cy="5554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4" descr="Boat Alert Title History Report Logo">
            <a:extLst>
              <a:ext uri="{FF2B5EF4-FFF2-40B4-BE49-F238E27FC236}">
                <a16:creationId xmlns:a16="http://schemas.microsoft.com/office/drawing/2014/main" id="{90A2E0B9-8BF2-4394-A5B3-FCA92A6DD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986" y="5873500"/>
            <a:ext cx="2117583" cy="63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8550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734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60120" y="643467"/>
            <a:ext cx="3212593" cy="5571066"/>
          </a:xfrm>
        </p:spPr>
        <p:txBody>
          <a:bodyPr>
            <a:normAutofit/>
          </a:bodyPr>
          <a:lstStyle/>
          <a:p>
            <a:r>
              <a:rPr lang="en-US" sz="3600" dirty="0"/>
              <a:t>Start with these links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4830792" y="582015"/>
            <a:ext cx="6951104" cy="5571066"/>
          </a:xfrm>
        </p:spPr>
        <p:txBody>
          <a:bodyPr anchor="ctr">
            <a:normAutofit/>
          </a:bodyPr>
          <a:lstStyle/>
          <a:p>
            <a:pPr lvl="0">
              <a:lnSpc>
                <a:spcPct val="91000"/>
              </a:lnSpc>
            </a:pPr>
            <a:r>
              <a:rPr lang="en-US" sz="1600" dirty="0"/>
              <a:t>Search the HIN, State-by-State, search a HIN online</a:t>
            </a:r>
          </a:p>
          <a:p>
            <a:pPr lvl="1">
              <a:lnSpc>
                <a:spcPct val="91000"/>
              </a:lnSpc>
            </a:pPr>
            <a:r>
              <a:rPr lang="en-US" sz="1600" dirty="0"/>
              <a:t>Florida: </a:t>
            </a:r>
            <a:r>
              <a:rPr lang="en-US" sz="1600" dirty="0">
                <a:hlinkClick r:id="rId2"/>
              </a:rPr>
              <a:t>https://services.flhsmv.gov/MVCheckWeb/</a:t>
            </a:r>
            <a:r>
              <a:rPr lang="en-US" sz="1600" dirty="0"/>
              <a:t> </a:t>
            </a:r>
          </a:p>
          <a:p>
            <a:pPr lvl="1">
              <a:lnSpc>
                <a:spcPct val="91000"/>
              </a:lnSpc>
            </a:pPr>
            <a:r>
              <a:rPr lang="en-US" sz="1600" dirty="0"/>
              <a:t>New Mexico : </a:t>
            </a:r>
            <a:r>
              <a:rPr lang="en-US" sz="1600" dirty="0">
                <a:hlinkClick r:id="rId3"/>
              </a:rPr>
              <a:t>https://eservices.mvd.newmexico.gov/eTapestry/_/#1</a:t>
            </a:r>
            <a:r>
              <a:rPr lang="en-US" sz="1600" dirty="0"/>
              <a:t> </a:t>
            </a:r>
          </a:p>
          <a:p>
            <a:pPr lvl="1">
              <a:lnSpc>
                <a:spcPct val="91000"/>
              </a:lnSpc>
            </a:pPr>
            <a:r>
              <a:rPr lang="en-US" sz="1600" dirty="0"/>
              <a:t>Oklahoma: </a:t>
            </a:r>
            <a:r>
              <a:rPr lang="en-US" sz="1600" dirty="0">
                <a:hlinkClick r:id="rId4"/>
              </a:rPr>
              <a:t>https://okcars.tax.ok.gov/</a:t>
            </a:r>
            <a:r>
              <a:rPr lang="en-US" sz="1600" dirty="0"/>
              <a:t> </a:t>
            </a:r>
          </a:p>
          <a:p>
            <a:pPr lvl="1">
              <a:lnSpc>
                <a:spcPct val="91000"/>
              </a:lnSpc>
            </a:pPr>
            <a:r>
              <a:rPr lang="en-US" sz="1600" dirty="0"/>
              <a:t>California: </a:t>
            </a:r>
            <a:r>
              <a:rPr lang="en-US" sz="1600" dirty="0">
                <a:hlinkClick r:id="rId5"/>
              </a:rPr>
              <a:t>https://www.dmv.ca.gov/wasapp/vrir/start.do</a:t>
            </a:r>
            <a:r>
              <a:rPr lang="en-US" sz="1600" dirty="0"/>
              <a:t>? </a:t>
            </a:r>
          </a:p>
          <a:p>
            <a:pPr lvl="1">
              <a:lnSpc>
                <a:spcPct val="91000"/>
              </a:lnSpc>
            </a:pPr>
            <a:r>
              <a:rPr lang="en-US" sz="1600" dirty="0"/>
              <a:t>Delaware: </a:t>
            </a:r>
            <a:r>
              <a:rPr lang="en-US" sz="1600" dirty="0">
                <a:hlinkClick r:id="rId6"/>
              </a:rPr>
              <a:t>https://dednrec.secure.force.com/boatreg/boat_registration</a:t>
            </a:r>
            <a:r>
              <a:rPr lang="en-US" sz="1600" dirty="0"/>
              <a:t> </a:t>
            </a:r>
          </a:p>
          <a:p>
            <a:pPr lvl="1">
              <a:lnSpc>
                <a:spcPct val="91000"/>
              </a:lnSpc>
            </a:pPr>
            <a:r>
              <a:rPr lang="en-US" sz="1600" dirty="0"/>
              <a:t>Arizona: </a:t>
            </a:r>
            <a:r>
              <a:rPr lang="en-US" sz="1600" dirty="0">
                <a:hlinkClick r:id="rId7"/>
              </a:rPr>
              <a:t>https://watercraft.azgfd.com/</a:t>
            </a:r>
            <a:r>
              <a:rPr lang="en-US" sz="1600" dirty="0"/>
              <a:t> </a:t>
            </a:r>
          </a:p>
          <a:p>
            <a:pPr lvl="1">
              <a:lnSpc>
                <a:spcPct val="91000"/>
              </a:lnSpc>
            </a:pPr>
            <a:r>
              <a:rPr lang="en-US" sz="1600" dirty="0"/>
              <a:t>Maryland: </a:t>
            </a:r>
            <a:r>
              <a:rPr lang="en-US" sz="1600" dirty="0">
                <a:hlinkClick r:id="rId8"/>
              </a:rPr>
              <a:t>https://compass.dnr.maryland.gov/Vessels/VesselNologinRenew</a:t>
            </a:r>
            <a:r>
              <a:rPr lang="en-US" sz="1600" dirty="0"/>
              <a:t> </a:t>
            </a:r>
          </a:p>
          <a:p>
            <a:pPr lvl="1">
              <a:lnSpc>
                <a:spcPct val="91000"/>
              </a:lnSpc>
            </a:pPr>
            <a:r>
              <a:rPr lang="en-US" sz="1600" dirty="0"/>
              <a:t>Pennsylvania: </a:t>
            </a:r>
            <a:r>
              <a:rPr lang="en-US" sz="1600" dirty="0">
                <a:hlinkClick r:id="rId9"/>
              </a:rPr>
              <a:t>https://www.pa.wildlifelicense.com/ALS/boatCtrl.php</a:t>
            </a:r>
            <a:r>
              <a:rPr lang="en-US" sz="1600" dirty="0"/>
              <a:t> </a:t>
            </a:r>
          </a:p>
          <a:p>
            <a:pPr lvl="1">
              <a:lnSpc>
                <a:spcPct val="91000"/>
              </a:lnSpc>
            </a:pPr>
            <a:r>
              <a:rPr lang="en-US" sz="1600" dirty="0"/>
              <a:t>Nebraska : </a:t>
            </a:r>
            <a:r>
              <a:rPr lang="en-US" sz="1600" dirty="0">
                <a:hlinkClick r:id="rId10"/>
              </a:rPr>
              <a:t>https://edmv.nebraska.gov/TAP/_/</a:t>
            </a:r>
            <a:endParaRPr lang="en-US" sz="1600" dirty="0"/>
          </a:p>
          <a:p>
            <a:pPr lvl="1">
              <a:lnSpc>
                <a:spcPct val="91000"/>
              </a:lnSpc>
            </a:pPr>
            <a:r>
              <a:rPr lang="en-US" sz="1600" dirty="0">
                <a:ea typeface="+mn-lt"/>
                <a:cs typeface="+mn-lt"/>
              </a:rPr>
              <a:t>Vermont: </a:t>
            </a:r>
            <a:r>
              <a:rPr lang="en-US" sz="1600" dirty="0">
                <a:ea typeface="+mn-lt"/>
                <a:cs typeface="+mn-lt"/>
                <a:hlinkClick r:id="rId11"/>
              </a:rPr>
              <a:t>https://secure.vermont.gov/dmv/express</a:t>
            </a:r>
            <a:r>
              <a:rPr lang="en-US" sz="1600" dirty="0">
                <a:ea typeface="+mn-lt"/>
                <a:cs typeface="+mn-lt"/>
              </a:rPr>
              <a:t> </a:t>
            </a:r>
            <a:endParaRPr lang="en-US" sz="1600" dirty="0"/>
          </a:p>
        </p:txBody>
      </p:sp>
      <p:pic>
        <p:nvPicPr>
          <p:cNvPr id="6" name="Picture 4" descr="Boat Alert Title History Report Logo">
            <a:extLst>
              <a:ext uri="{FF2B5EF4-FFF2-40B4-BE49-F238E27FC236}">
                <a16:creationId xmlns:a16="http://schemas.microsoft.com/office/drawing/2014/main" id="{A435C7A6-F99B-406E-B341-34C101DBC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521" y="6016416"/>
            <a:ext cx="2754775" cy="82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311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5B42B6-26F8-4E25-839B-FB38F13BE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60120" y="317814"/>
            <a:ext cx="10268712" cy="170078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dirty="0">
                <a:ea typeface="+mj-lt"/>
                <a:cs typeface="+mj-lt"/>
              </a:rPr>
              <a:t>For the rest of the US States, fill out forms to search a boat history by state</a:t>
            </a:r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1ACAFF24-4D3D-455F-B67F-36383A5D9F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0029339"/>
              </p:ext>
            </p:extLst>
          </p:nvPr>
        </p:nvGraphicFramePr>
        <p:xfrm>
          <a:off x="530277" y="2217062"/>
          <a:ext cx="11054530" cy="4495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992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60120" y="317814"/>
            <a:ext cx="10268712" cy="1700784"/>
          </a:xfrm>
        </p:spPr>
        <p:txBody>
          <a:bodyPr>
            <a:normAutofit/>
          </a:bodyPr>
          <a:lstStyle/>
          <a:p>
            <a:r>
              <a:rPr lang="en-US" sz="3600" dirty="0"/>
              <a:t>OTHER data SOURCES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248369-464E-49D1-91FC-BC34A50A6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2264989"/>
            <a:ext cx="12188952" cy="395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7658EB88-9D75-48E8-A4AD-5981525BDC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0757492"/>
              </p:ext>
            </p:extLst>
          </p:nvPr>
        </p:nvGraphicFramePr>
        <p:xfrm>
          <a:off x="960438" y="2749621"/>
          <a:ext cx="10267950" cy="2982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4" descr="Boat Alert Title History Report Logo">
            <a:extLst>
              <a:ext uri="{FF2B5EF4-FFF2-40B4-BE49-F238E27FC236}">
                <a16:creationId xmlns:a16="http://schemas.microsoft.com/office/drawing/2014/main" id="{F1B82706-6641-499E-8982-E6650580C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377" y="1488158"/>
            <a:ext cx="3275051" cy="98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8273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670D-40A0-4170-870F-7990F6917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For listening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889BD-C09D-47C8-AD79-848C8E8F4D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CA" dirty="0"/>
          </a:p>
          <a:p>
            <a:r>
              <a:rPr lang="en-CA" dirty="0"/>
              <a:t>Boat-Alert.com History Reports</a:t>
            </a:r>
          </a:p>
          <a:p>
            <a:r>
              <a:rPr lang="en-CA" dirty="0"/>
              <a:t>Full Article:</a:t>
            </a:r>
          </a:p>
          <a:p>
            <a:r>
              <a:rPr lang="en-CA" dirty="0">
                <a:hlinkClick r:id="rId2"/>
              </a:rPr>
              <a:t>https://www.boat-alert.com/blog/free-boat-history-check-report-diy-free-boat-hin-lookup/</a:t>
            </a:r>
            <a:endParaRPr lang="en-CA" dirty="0"/>
          </a:p>
          <a:p>
            <a:endParaRPr lang="en-CA" dirty="0"/>
          </a:p>
        </p:txBody>
      </p:sp>
      <p:pic>
        <p:nvPicPr>
          <p:cNvPr id="4" name="Picture 4" descr="Boat Alert Title History Report Logo">
            <a:extLst>
              <a:ext uri="{FF2B5EF4-FFF2-40B4-BE49-F238E27FC236}">
                <a16:creationId xmlns:a16="http://schemas.microsoft.com/office/drawing/2014/main" id="{3E68E7DF-2932-4F7F-8613-96A729236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343" y="2587752"/>
            <a:ext cx="3275051" cy="98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812606"/>
      </p:ext>
    </p:extLst>
  </p:cSld>
  <p:clrMapOvr>
    <a:masterClrMapping/>
  </p:clrMapOvr>
</p:sld>
</file>

<file path=ppt/theme/theme1.xml><?xml version="1.0" encoding="utf-8"?>
<a:theme xmlns:a="http://schemas.openxmlformats.org/drawingml/2006/main" name="JuxtaposeVTI">
  <a:themeElements>
    <a:clrScheme name="AnalogousFromDarkSeed_2SEEDS">
      <a:dk1>
        <a:srgbClr val="000000"/>
      </a:dk1>
      <a:lt1>
        <a:srgbClr val="FFFFFF"/>
      </a:lt1>
      <a:dk2>
        <a:srgbClr val="302B1B"/>
      </a:dk2>
      <a:lt2>
        <a:srgbClr val="F0F1F3"/>
      </a:lt2>
      <a:accent1>
        <a:srgbClr val="C79B16"/>
      </a:accent1>
      <a:accent2>
        <a:srgbClr val="E76929"/>
      </a:accent2>
      <a:accent3>
        <a:srgbClr val="92AA1E"/>
      </a:accent3>
      <a:accent4>
        <a:srgbClr val="3C42DC"/>
      </a:accent4>
      <a:accent5>
        <a:srgbClr val="7129E7"/>
      </a:accent5>
      <a:accent6>
        <a:srgbClr val="AE17D5"/>
      </a:accent6>
      <a:hlink>
        <a:srgbClr val="349E4F"/>
      </a:hlink>
      <a:folHlink>
        <a:srgbClr val="7F7F7F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1303</TotalTime>
  <Words>452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Bell MT</vt:lpstr>
      <vt:lpstr>Franklin Gothic Demi Cond</vt:lpstr>
      <vt:lpstr>Franklin Gothic Medium</vt:lpstr>
      <vt:lpstr>Wingdings</vt:lpstr>
      <vt:lpstr>JuxtaposeVTI</vt:lpstr>
      <vt:lpstr>Free Boat History Check Report</vt:lpstr>
      <vt:lpstr>Not interested to pay for public data access?  Why not make your own DIY Boat history check?</vt:lpstr>
      <vt:lpstr>Start with these links</vt:lpstr>
      <vt:lpstr>For the rest of the US States, fill out forms to search a boat history by state</vt:lpstr>
      <vt:lpstr>OTHER data SOURCES</vt:lpstr>
      <vt:lpstr>Thanks For listening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Boat History Check Report</dc:title>
  <dc:creator>KABBANI Nazir</dc:creator>
  <cp:lastModifiedBy>Nazir</cp:lastModifiedBy>
  <cp:revision>4</cp:revision>
  <dcterms:created xsi:type="dcterms:W3CDTF">2021-08-18T20:57:28Z</dcterms:created>
  <dcterms:modified xsi:type="dcterms:W3CDTF">2021-08-20T18:36:50Z</dcterms:modified>
</cp:coreProperties>
</file>