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8" r:id="rId5"/>
    <p:sldId id="267" r:id="rId6"/>
    <p:sldId id="261" r:id="rId7"/>
    <p:sldId id="260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5561" autoAdjust="0"/>
  </p:normalViewPr>
  <p:slideViewPr>
    <p:cSldViewPr snapToGrid="0">
      <p:cViewPr>
        <p:scale>
          <a:sx n="75" d="100"/>
          <a:sy n="75" d="100"/>
        </p:scale>
        <p:origin x="-1866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2021-03-02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Are you Wondering about </a:t>
            </a:r>
            <a:r>
              <a:rPr lang="en-US" u="sng" dirty="0" smtClean="0"/>
              <a:t>Florida</a:t>
            </a:r>
            <a:r>
              <a:rPr lang="en-US" baseline="0" dirty="0" smtClean="0"/>
              <a:t> </a:t>
            </a:r>
            <a:r>
              <a:rPr lang="en-US" baseline="0" dirty="0" smtClean="0"/>
              <a:t>state boat registration?!</a:t>
            </a:r>
          </a:p>
          <a:p>
            <a:r>
              <a:rPr lang="en-CA" baseline="0" dirty="0" smtClean="0"/>
              <a:t>Hi </a:t>
            </a:r>
            <a:r>
              <a:rPr lang="en-CA" baseline="0" dirty="0" err="1" smtClean="0"/>
              <a:t>evry</a:t>
            </a:r>
            <a:r>
              <a:rPr lang="en-CA" baseline="0" dirty="0" smtClean="0"/>
              <a:t> one, Billy here from boat alert dot com, your boat history search website, and to day we will be looking at this very topic.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lets dive right in.</a:t>
            </a:r>
          </a:p>
          <a:p>
            <a:endParaRPr lang="en-US" baseline="0" dirty="0" smtClean="0"/>
          </a:p>
          <a:p>
            <a:r>
              <a:rPr lang="en-CA" sz="1200" b="0" dirty="0" smtClean="0"/>
              <a:t>Boaters should know about registration requirements, recording methods, and title search guidelines for the </a:t>
            </a:r>
            <a:r>
              <a:rPr lang="en-CA" sz="1200" b="0" u="sng" dirty="0" smtClean="0"/>
              <a:t>State of </a:t>
            </a:r>
            <a:r>
              <a:rPr lang="en-CA" sz="1200" b="0" u="sng" dirty="0" smtClean="0"/>
              <a:t>Florida.</a:t>
            </a:r>
            <a:endParaRPr lang="en-CA" sz="1200" b="0" u="sng" dirty="0" smtClean="0"/>
          </a:p>
          <a:p>
            <a:r>
              <a:rPr lang="en-US" sz="1200" b="0" u="none" baseline="0" dirty="0" smtClean="0"/>
              <a:t>To start, </a:t>
            </a:r>
            <a:r>
              <a:rPr lang="en-CA" sz="1200" u="sng" dirty="0" smtClean="0"/>
              <a:t>Florida</a:t>
            </a:r>
            <a:r>
              <a:rPr lang="en-CA" sz="1200" dirty="0" smtClean="0"/>
              <a:t> </a:t>
            </a:r>
            <a:r>
              <a:rPr lang="en-CA" sz="1200" dirty="0" smtClean="0"/>
              <a:t>does issue </a:t>
            </a:r>
            <a:r>
              <a:rPr lang="en-CA" sz="1200" u="sng" dirty="0" smtClean="0"/>
              <a:t>both</a:t>
            </a:r>
            <a:r>
              <a:rPr lang="en-CA" sz="1200" baseline="0" dirty="0" smtClean="0"/>
              <a:t> titles and registration stickers.</a:t>
            </a:r>
          </a:p>
          <a:p>
            <a:r>
              <a:rPr lang="en-US" sz="1200" baseline="0" dirty="0" smtClean="0"/>
              <a:t>This is done at the DMV.</a:t>
            </a:r>
          </a:p>
          <a:p>
            <a:r>
              <a:rPr lang="en-CA" sz="1200" b="0" dirty="0" smtClean="0"/>
              <a:t>Boat Registration Numbers in in </a:t>
            </a:r>
            <a:r>
              <a:rPr lang="en-CA" sz="1200" b="0" u="sng" dirty="0" smtClean="0"/>
              <a:t>Florida</a:t>
            </a:r>
            <a:r>
              <a:rPr lang="en-CA" sz="1200" b="0" dirty="0" smtClean="0"/>
              <a:t> </a:t>
            </a:r>
            <a:r>
              <a:rPr lang="en-CA" sz="1200" b="0" dirty="0" smtClean="0"/>
              <a:t>start with the letters </a:t>
            </a:r>
            <a:r>
              <a:rPr lang="en-CA" sz="1200" b="0" u="sng" dirty="0" smtClean="0"/>
              <a:t>FL.</a:t>
            </a:r>
            <a:endParaRPr lang="en-CA" sz="1200" b="0" u="sng" dirty="0" smtClean="0"/>
          </a:p>
          <a:p>
            <a:r>
              <a:rPr lang="en-US" sz="1200" b="0" u="sng" baseline="0" dirty="0" smtClean="0"/>
              <a:t>State </a:t>
            </a:r>
            <a:r>
              <a:rPr lang="en-CA" sz="1200" b="0" dirty="0" smtClean="0"/>
              <a:t>Registration numbers are often confused for the hull ID</a:t>
            </a:r>
            <a:r>
              <a:rPr lang="en-CA" sz="1200" b="0" baseline="0" dirty="0" smtClean="0"/>
              <a:t> </a:t>
            </a:r>
            <a:r>
              <a:rPr lang="en-CA" sz="1200" b="0" dirty="0" smtClean="0"/>
              <a:t>number.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/>
              <a:t>A “State assigned” hull ID would have the letters “</a:t>
            </a:r>
            <a:r>
              <a:rPr lang="en-CA" sz="1200" b="1" u="sng" dirty="0" smtClean="0"/>
              <a:t>CF</a:t>
            </a:r>
            <a:r>
              <a:rPr lang="en-CA" sz="1200" dirty="0" smtClean="0"/>
              <a:t>Z” in its 12 character HIN. All other</a:t>
            </a:r>
            <a:r>
              <a:rPr lang="en-CA" sz="1200" baseline="0" dirty="0" smtClean="0"/>
              <a:t> HINs </a:t>
            </a:r>
            <a:r>
              <a:rPr lang="en-CA" sz="1200" dirty="0" smtClean="0"/>
              <a:t>would have the manufacturer code instead.</a:t>
            </a:r>
          </a:p>
          <a:p>
            <a:endParaRPr lang="en-US" sz="1200" b="0" u="sng" baseline="0" dirty="0" smtClean="0"/>
          </a:p>
          <a:p>
            <a:r>
              <a:rPr lang="en-CA" sz="1200" dirty="0" smtClean="0"/>
              <a:t>Liens</a:t>
            </a:r>
            <a:r>
              <a:rPr lang="en-CA" sz="1200" baseline="0" dirty="0" smtClean="0"/>
              <a:t> </a:t>
            </a:r>
            <a:r>
              <a:rPr lang="en-CA" sz="1200" dirty="0" smtClean="0"/>
              <a:t>are recorded with the Department of Motor Vehicles, but If the vessel is documented at the</a:t>
            </a:r>
            <a:r>
              <a:rPr lang="en-CA" sz="1200" baseline="0" dirty="0" smtClean="0"/>
              <a:t> federal level with the US coast Guard</a:t>
            </a:r>
            <a:r>
              <a:rPr lang="en-CA" sz="1200" dirty="0" smtClean="0"/>
              <a:t>, then security interests will be recorded with the National Vessel Documentation Center</a:t>
            </a:r>
            <a:r>
              <a:rPr lang="en-CA" sz="1200" baseline="0" dirty="0" smtClean="0"/>
              <a:t> and can be seen by </a:t>
            </a:r>
            <a:r>
              <a:rPr lang="en-CA" sz="1200" dirty="0" smtClean="0"/>
              <a:t>ordering it at </a:t>
            </a:r>
            <a:r>
              <a:rPr lang="en-CA" sz="1200" b="1" dirty="0" smtClean="0"/>
              <a:t>boat-abstract.com</a:t>
            </a:r>
            <a:r>
              <a:rPr lang="en-CA" sz="1200" dirty="0" smtClean="0"/>
              <a:t>)</a:t>
            </a:r>
            <a:endParaRPr lang="en-CA" sz="1200" baseline="0" dirty="0" smtClean="0"/>
          </a:p>
          <a:p>
            <a:endParaRPr lang="en-US" sz="1200" baseline="0" dirty="0" smtClean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CA" sz="1200" b="1" dirty="0" smtClean="0"/>
              <a:t>Boat title and registration records in </a:t>
            </a:r>
            <a:r>
              <a:rPr lang="en-CA" sz="1200" b="1" dirty="0" smtClean="0"/>
              <a:t>Florida</a:t>
            </a:r>
            <a:r>
              <a:rPr lang="en-CA" sz="1200" dirty="0" smtClean="0"/>
              <a:t> are maintained by the DMV. </a:t>
            </a: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CA" sz="1200" b="1" dirty="0" smtClean="0"/>
              <a:t>Only</a:t>
            </a:r>
            <a:r>
              <a:rPr lang="en-CA" sz="1200" dirty="0" smtClean="0"/>
              <a:t> </a:t>
            </a:r>
            <a:r>
              <a:rPr lang="en-CA" sz="1200" b="1" dirty="0" smtClean="0"/>
              <a:t>owners</a:t>
            </a:r>
            <a:r>
              <a:rPr lang="en-CA" sz="1200" dirty="0" smtClean="0"/>
              <a:t> can search their records online on their website due to strict privacy laws.</a:t>
            </a:r>
            <a:endParaRPr lang="en-US" sz="1200" dirty="0" smtClean="0"/>
          </a:p>
          <a:p>
            <a:endParaRPr lang="en-US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/>
              <a:t>Boat-Alert.com combines tens of nationwide databases so you can search them all in a matter of minutes.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/>
              <a:t>Our Reports include records for stolen boats, marine liens, boating accidents, pollution incidents, auctioned boats, recalls, and more.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CA" baseline="0" dirty="0" smtClean="0"/>
              <a:t>all right, that's all we have for you today, and as always I hope to see you next time. if you </a:t>
            </a:r>
            <a:r>
              <a:rPr lang="en-CA" baseline="0" dirty="0" err="1" smtClean="0"/>
              <a:t>wanna</a:t>
            </a:r>
            <a:r>
              <a:rPr lang="en-CA" baseline="0" dirty="0" smtClean="0"/>
              <a:t> see me cover any other topics on this channel, leave a comment down below.</a:t>
            </a:r>
          </a:p>
          <a:p>
            <a:r>
              <a:rPr lang="en-US" baseline="0" dirty="0" smtClean="0"/>
              <a:t>Thank you for listening and please like and subscribe.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3/2/2021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CA" dirty="0" smtClean="0"/>
              <a:t>Florida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xmlns="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xmlns="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</a:t>
            </a:r>
            <a:r>
              <a:rPr lang="en-US" sz="1599" spc="47" dirty="0" smtClean="0">
                <a:latin typeface="Overpass Light"/>
              </a:rPr>
              <a:t>REPORTS</a:t>
            </a:r>
            <a:endParaRPr lang="en-US" sz="1599" spc="47" dirty="0">
              <a:latin typeface="Overpas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4115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/>
              <a:t>Florida </a:t>
            </a:r>
            <a:r>
              <a:rPr lang="en-CA" sz="2000" dirty="0"/>
              <a:t>Boat Registration </a:t>
            </a:r>
            <a:r>
              <a:rPr lang="en-CA" sz="2000" dirty="0" smtClean="0"/>
              <a:t>Search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</a:t>
            </a:r>
            <a:r>
              <a:rPr lang="en-CA" sz="3200" b="0" u="sng" dirty="0" smtClean="0"/>
              <a:t>Florida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xmlns="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xmlns="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 smtClean="0"/>
              <a:t>Some </a:t>
            </a:r>
            <a:r>
              <a:rPr lang="en-CA" sz="2800" dirty="0"/>
              <a:t>states have titling for boats and others do not. </a:t>
            </a:r>
            <a:r>
              <a:rPr lang="en-CA" sz="2800" dirty="0" smtClean="0"/>
              <a:t>Florida </a:t>
            </a:r>
            <a:r>
              <a:rPr lang="en-CA" sz="2800" dirty="0"/>
              <a:t>does issue both</a:t>
            </a:r>
            <a:r>
              <a:rPr lang="en-CA" sz="2800" dirty="0" smtClean="0"/>
              <a:t>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the Department of Motor Vehicles </a:t>
            </a:r>
            <a:r>
              <a:rPr lang="en-CA" sz="2800" dirty="0"/>
              <a:t>(FLHSMV) </a:t>
            </a:r>
            <a:r>
              <a:rPr lang="en-CA" sz="2800" dirty="0"/>
              <a:t>to get </a:t>
            </a:r>
            <a:r>
              <a:rPr lang="en-CA" sz="2800" dirty="0" smtClean="0"/>
              <a:t>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 </a:t>
            </a:r>
            <a:r>
              <a:rPr lang="en-CA" sz="2800" dirty="0" smtClean="0"/>
              <a:t>in </a:t>
            </a:r>
            <a:r>
              <a:rPr lang="en-CA" sz="2800" dirty="0" smtClean="0"/>
              <a:t>Florida </a:t>
            </a:r>
            <a:r>
              <a:rPr lang="en-CA" sz="2800" dirty="0"/>
              <a:t>starts with the letters </a:t>
            </a:r>
            <a:r>
              <a:rPr lang="en-CA" sz="2800" dirty="0" smtClean="0"/>
              <a:t>“</a:t>
            </a:r>
            <a:r>
              <a:rPr lang="en-CA" sz="2800" b="1" u="sng" dirty="0" smtClean="0"/>
              <a:t>FL</a:t>
            </a:r>
            <a:r>
              <a:rPr lang="en-CA" sz="2800" dirty="0" smtClean="0"/>
              <a:t>”</a:t>
            </a:r>
            <a:endParaRPr lang="en-CA" sz="280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 smtClean="0"/>
              <a:t>The </a:t>
            </a:r>
            <a:r>
              <a:rPr lang="en-CA" sz="2800" dirty="0"/>
              <a:t>Reg. No. must be displayed on the hull with a registration </a:t>
            </a:r>
            <a:r>
              <a:rPr lang="en-CA" sz="2800" dirty="0" smtClean="0"/>
              <a:t>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 smtClean="0"/>
              <a:t>State Reg. No.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xmlns="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xmlns="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</a:t>
            </a:r>
            <a:r>
              <a:rPr lang="en-CA" sz="2400" dirty="0" smtClean="0"/>
              <a:t>Number. 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xmlns="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letters “</a:t>
            </a:r>
            <a:r>
              <a:rPr lang="en-CA" sz="2400" b="1" u="sng" dirty="0"/>
              <a:t>CF</a:t>
            </a:r>
            <a:r>
              <a:rPr lang="en-CA" sz="2400" dirty="0"/>
              <a:t>Z” in its 12 character HIN</a:t>
            </a:r>
            <a:r>
              <a:rPr lang="en-CA" sz="2400" dirty="0" smtClean="0"/>
              <a:t>. All others would have the manufacturer code instead.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Liens In </a:t>
            </a:r>
            <a:r>
              <a:rPr lang="en-US" sz="3600" dirty="0" smtClean="0"/>
              <a:t>Florida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xmlns="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Claims, Liens or Security interests on any non-documented boats are recorded with the Department of Motor Vehicles in the State of </a:t>
            </a:r>
            <a:r>
              <a:rPr lang="en-CA" sz="2800" dirty="0" smtClean="0"/>
              <a:t>Florida</a:t>
            </a:r>
            <a:endParaRPr lang="en-CA" sz="280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</a:t>
            </a:r>
            <a:r>
              <a:rPr lang="en-CA" sz="2800" dirty="0" smtClean="0"/>
              <a:t>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</a:t>
            </a:r>
            <a:r>
              <a:rPr lang="en-CA" sz="2800" dirty="0" smtClean="0"/>
              <a:t>) (</a:t>
            </a:r>
            <a:r>
              <a:rPr lang="en-CA" sz="2800" dirty="0"/>
              <a:t>ordered at </a:t>
            </a:r>
            <a:r>
              <a:rPr lang="en-CA" sz="2800" b="1" dirty="0"/>
              <a:t>boat-abstract.com</a:t>
            </a:r>
            <a:r>
              <a:rPr lang="en-CA" sz="2800" dirty="0" smtClean="0"/>
              <a:t>)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In </a:t>
            </a:r>
            <a:r>
              <a:rPr lang="en-CA" dirty="0" smtClean="0"/>
              <a:t>Florida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xmlns="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xmlns="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in </a:t>
            </a:r>
            <a:r>
              <a:rPr lang="en-CA" sz="3200" b="1" dirty="0" smtClean="0"/>
              <a:t>Florida</a:t>
            </a:r>
            <a:r>
              <a:rPr lang="en-CA" sz="3200" dirty="0"/>
              <a:t> are maintained by the DMV. </a:t>
            </a:r>
            <a:endParaRPr lang="en-CA" sz="3200" dirty="0" smtClean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dirty="0" smtClean="0"/>
              <a:t>Public can </a:t>
            </a:r>
            <a:r>
              <a:rPr lang="en-CA" sz="3200" dirty="0"/>
              <a:t>search </a:t>
            </a:r>
            <a:r>
              <a:rPr lang="en-CA" sz="3200" dirty="0" smtClean="0"/>
              <a:t>records </a:t>
            </a:r>
            <a:r>
              <a:rPr lang="en-CA" sz="3200" dirty="0"/>
              <a:t>online on their </a:t>
            </a:r>
            <a:r>
              <a:rPr lang="en-CA" sz="3200" dirty="0" smtClean="0"/>
              <a:t>website.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 smtClean="0"/>
              <a:t>About Boat-Alert.com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xmlns="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xmlns="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</a:t>
            </a:r>
            <a:r>
              <a:rPr lang="en-CA" sz="2800" dirty="0" smtClean="0"/>
              <a:t>tens of </a:t>
            </a:r>
            <a:r>
              <a:rPr lang="en-CA" sz="2800" dirty="0"/>
              <a:t>nationwide databases into a single place so you can search in a matter of minutes</a:t>
            </a:r>
            <a:r>
              <a:rPr lang="en-CA" sz="2800" dirty="0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 smtClean="0"/>
              <a:t>These </a:t>
            </a:r>
            <a:r>
              <a:rPr lang="en-CA" sz="2800" dirty="0"/>
              <a:t>include records for stolen boats, marine lien claims, boating accidents, pollution incidents, auctioned boats, factory recalls, and boat manufacturers</a:t>
            </a:r>
            <a:r>
              <a:rPr lang="en-CA" sz="2800" dirty="0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 smtClean="0"/>
              <a:t>Some </a:t>
            </a:r>
            <a:r>
              <a:rPr lang="en-CA" sz="2800" dirty="0"/>
              <a:t>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xmlns="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xmlns="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smtClean="0">
                    <a:latin typeface="Overpass Light"/>
                    <a:hlinkClick r:id="rId3"/>
                  </a:rPr>
                  <a:t>www.boat-alert.com</a:t>
                </a:r>
                <a:endParaRPr lang="en-US" spc="72" dirty="0" smtClean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xmlns="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xmlns="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 smtClean="0">
                    <a:latin typeface="Overpass Light"/>
                  </a:rPr>
                  <a:t>@ </a:t>
                </a:r>
                <a:r>
                  <a:rPr lang="en-US" spc="72" dirty="0" err="1" smtClean="0">
                    <a:latin typeface="Overpass Light"/>
                  </a:rPr>
                  <a:t>certifiedreports.zohodesk</a:t>
                </a:r>
                <a:r>
                  <a:rPr lang="en-US" spc="72" dirty="0" smtClean="0">
                    <a:latin typeface="Overpass Light"/>
                  </a:rPr>
                  <a:t>. com</a:t>
                </a: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xmlns="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xmlns="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xmlns="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xmlns="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xmlns="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xmlns="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xmlns="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xmlns="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xmlns="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xmlns="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xmlns="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xmlns="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xmlns="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xmlns="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xmlns="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xmlns="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xmlns="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xmlns="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xmlns="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xmlns="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xmlns="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xmlns="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xmlns="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1654</TotalTime>
  <Words>341</Words>
  <Application>Microsoft Office PowerPoint</Application>
  <PresentationFormat>Custom</PresentationFormat>
  <Paragraphs>68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Quotable</vt:lpstr>
      <vt:lpstr>Florida Boat Registration</vt:lpstr>
      <vt:lpstr>Boaters should know about registration requirements, recording methods, and title search guidelines for the State of Florida</vt:lpstr>
      <vt:lpstr>State Reg. No.</vt:lpstr>
      <vt:lpstr>HULL ID Number location</vt:lpstr>
      <vt:lpstr>Liens In Florida</vt:lpstr>
      <vt:lpstr>Boat Registration Lookup In Florida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71</cp:revision>
  <dcterms:created xsi:type="dcterms:W3CDTF">2021-01-09T17:02:51Z</dcterms:created>
  <dcterms:modified xsi:type="dcterms:W3CDTF">2021-03-03T01:11:49Z</dcterms:modified>
</cp:coreProperties>
</file>