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3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>
        <p:scale>
          <a:sx n="123" d="100"/>
          <a:sy n="123" d="100"/>
        </p:scale>
        <p:origin x="-11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6.png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6.png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0B415C-047F-43D7-B4DD-65A13FB37E54}" type="doc">
      <dgm:prSet loTypeId="urn:microsoft.com/office/officeart/2016/7/layout/LinearArrowProcessNumbered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83CE826-3282-4ECC-9D3A-4A1C3A36FAD0}">
      <dgm:prSet phldrT="[Text]" custT="1"/>
      <dgm:spPr/>
      <dgm:t>
        <a:bodyPr/>
        <a:lstStyle/>
        <a:p>
          <a:pPr algn="ctr"/>
          <a:r>
            <a:rPr lang="en-US" sz="1200" b="1" dirty="0">
              <a:latin typeface="Arial Black" panose="020B0A04020102020204" pitchFamily="34" charset="0"/>
            </a:rPr>
            <a:t>Prepare your boat for Sale</a:t>
          </a:r>
        </a:p>
      </dgm:t>
    </dgm:pt>
    <dgm:pt modelId="{73C73E08-D4F9-40BA-B259-49E887F0D4BF}" type="parTrans" cxnId="{474ED3AC-8557-479D-A3E2-3BD7A7985DFF}">
      <dgm:prSet/>
      <dgm:spPr/>
      <dgm:t>
        <a:bodyPr/>
        <a:lstStyle/>
        <a:p>
          <a:endParaRPr lang="en-US"/>
        </a:p>
      </dgm:t>
    </dgm:pt>
    <dgm:pt modelId="{769CA1CB-41E3-4A10-8069-E9C071280944}" type="sibTrans" cxnId="{474ED3AC-8557-479D-A3E2-3BD7A7985DFF}">
      <dgm:prSet phldrT="1"/>
      <dgm:spPr/>
      <dgm:t>
        <a:bodyPr/>
        <a:lstStyle/>
        <a:p>
          <a:r>
            <a:rPr lang="en-US"/>
            <a:t>1</a:t>
          </a:r>
        </a:p>
      </dgm:t>
    </dgm:pt>
    <dgm:pt modelId="{F9D567AE-3F60-4345-9646-B3725723CD4E}">
      <dgm:prSet phldrT="[Text]" custT="1"/>
      <dgm:spPr/>
      <dgm:t>
        <a:bodyPr/>
        <a:lstStyle/>
        <a:p>
          <a:pPr algn="ctr"/>
          <a:r>
            <a:rPr lang="en-US" sz="1200" b="1" dirty="0">
              <a:latin typeface="Arial Black" panose="020B0A04020102020204" pitchFamily="34" charset="0"/>
            </a:rPr>
            <a:t>Take On-the-Water Photos and Videos</a:t>
          </a:r>
        </a:p>
      </dgm:t>
    </dgm:pt>
    <dgm:pt modelId="{ED775603-21EB-49EF-AA66-7C63AC63A0B2}" type="parTrans" cxnId="{3761C66B-6284-405D-9E8B-5DD497D22DCC}">
      <dgm:prSet/>
      <dgm:spPr/>
      <dgm:t>
        <a:bodyPr/>
        <a:lstStyle/>
        <a:p>
          <a:endParaRPr lang="en-US"/>
        </a:p>
      </dgm:t>
    </dgm:pt>
    <dgm:pt modelId="{240B8548-4215-4A1D-9145-37BBBD6181BC}" type="sibTrans" cxnId="{3761C66B-6284-405D-9E8B-5DD497D22DCC}">
      <dgm:prSet phldrT="2"/>
      <dgm:spPr/>
      <dgm:t>
        <a:bodyPr/>
        <a:lstStyle/>
        <a:p>
          <a:r>
            <a:rPr lang="en-US"/>
            <a:t>2</a:t>
          </a:r>
        </a:p>
      </dgm:t>
    </dgm:pt>
    <dgm:pt modelId="{41B8BD47-634F-4244-AA5B-FC2DA6D6BD83}">
      <dgm:prSet phldrT="[Text]" custT="1"/>
      <dgm:spPr/>
      <dgm:t>
        <a:bodyPr/>
        <a:lstStyle/>
        <a:p>
          <a:pPr algn="ctr"/>
          <a:r>
            <a:rPr lang="en-US" sz="1200" b="1" dirty="0">
              <a:latin typeface="Arial Black" panose="020B0A04020102020204" pitchFamily="34" charset="0"/>
            </a:rPr>
            <a:t>Set your Price</a:t>
          </a:r>
        </a:p>
      </dgm:t>
    </dgm:pt>
    <dgm:pt modelId="{23FA5F30-EF26-4F46-9F64-4B5EBA70309A}" type="parTrans" cxnId="{9979259B-42B3-4A0D-8F03-30503AE76E05}">
      <dgm:prSet/>
      <dgm:spPr/>
      <dgm:t>
        <a:bodyPr/>
        <a:lstStyle/>
        <a:p>
          <a:endParaRPr lang="en-US"/>
        </a:p>
      </dgm:t>
    </dgm:pt>
    <dgm:pt modelId="{465E2C44-FE1C-4CBC-B86D-FC074F782BFE}" type="sibTrans" cxnId="{9979259B-42B3-4A0D-8F03-30503AE76E05}">
      <dgm:prSet phldrT="3"/>
      <dgm:spPr/>
      <dgm:t>
        <a:bodyPr/>
        <a:lstStyle/>
        <a:p>
          <a:r>
            <a:rPr lang="en-US"/>
            <a:t>3</a:t>
          </a:r>
        </a:p>
      </dgm:t>
    </dgm:pt>
    <dgm:pt modelId="{B379FFED-E9CF-4620-A1EF-2FACDDF79C0D}">
      <dgm:prSet phldrT="[Text]" custT="1"/>
      <dgm:spPr/>
      <dgm:t>
        <a:bodyPr/>
        <a:lstStyle/>
        <a:p>
          <a:pPr algn="ctr"/>
          <a:r>
            <a:rPr lang="en-US" sz="1200" b="1" dirty="0">
              <a:latin typeface="Arial Black" panose="020B0A04020102020204" pitchFamily="34" charset="0"/>
            </a:rPr>
            <a:t>Get a Boat Survey Done or Obtain a </a:t>
          </a:r>
          <a:r>
            <a:rPr lang="en-US" sz="1200" b="1" i="1" dirty="0">
              <a:latin typeface="Arial Black" panose="020B0A04020102020204" pitchFamily="34" charset="0"/>
            </a:rPr>
            <a:t>Boat </a:t>
          </a:r>
          <a:r>
            <a:rPr lang="en-US" sz="1200" b="1" i="1" dirty="0" smtClean="0">
              <a:latin typeface="Arial Black" panose="020B0A04020102020204" pitchFamily="34" charset="0"/>
            </a:rPr>
            <a:t>Alert </a:t>
          </a:r>
          <a:r>
            <a:rPr lang="en-US" sz="1200" b="1" dirty="0" smtClean="0">
              <a:latin typeface="Arial Black" panose="020B0A04020102020204" pitchFamily="34" charset="0"/>
            </a:rPr>
            <a:t>History </a:t>
          </a:r>
          <a:r>
            <a:rPr lang="en-US" sz="1200" b="1" dirty="0">
              <a:latin typeface="Arial Black" panose="020B0A04020102020204" pitchFamily="34" charset="0"/>
            </a:rPr>
            <a:t>Lookup</a:t>
          </a:r>
        </a:p>
      </dgm:t>
    </dgm:pt>
    <dgm:pt modelId="{CDC68B8E-44BA-4E1F-B4F1-AF55DEAF88B5}" type="parTrans" cxnId="{3D06A2CC-0E5F-45B7-AF48-06AA4AC74709}">
      <dgm:prSet/>
      <dgm:spPr/>
      <dgm:t>
        <a:bodyPr/>
        <a:lstStyle/>
        <a:p>
          <a:endParaRPr lang="en-US"/>
        </a:p>
      </dgm:t>
    </dgm:pt>
    <dgm:pt modelId="{5D49F1CE-CFC2-4BB4-8999-EDB54CD81721}" type="sibTrans" cxnId="{3D06A2CC-0E5F-45B7-AF48-06AA4AC74709}">
      <dgm:prSet phldrT="4"/>
      <dgm:spPr/>
      <dgm:t>
        <a:bodyPr/>
        <a:lstStyle/>
        <a:p>
          <a:r>
            <a:rPr lang="en-US"/>
            <a:t>4</a:t>
          </a:r>
        </a:p>
      </dgm:t>
    </dgm:pt>
    <dgm:pt modelId="{D8242797-972B-46DB-B191-99EE02831641}">
      <dgm:prSet phldrT="[Text]" custT="1"/>
      <dgm:spPr/>
      <dgm:t>
        <a:bodyPr/>
        <a:lstStyle/>
        <a:p>
          <a:pPr algn="ctr"/>
          <a:r>
            <a:rPr lang="en-US" sz="1200" b="1" dirty="0">
              <a:latin typeface="Arial Black" panose="020B0A04020102020204" pitchFamily="34" charset="0"/>
            </a:rPr>
            <a:t>Advertise your Boat to the </a:t>
          </a:r>
          <a:r>
            <a:rPr lang="en-US" sz="1200" b="1" dirty="0" smtClean="0">
              <a:latin typeface="Arial Black" panose="020B0A04020102020204" pitchFamily="34" charset="0"/>
            </a:rPr>
            <a:t>Classified sites</a:t>
          </a:r>
          <a:endParaRPr lang="en-US" sz="1200" b="1" dirty="0">
            <a:latin typeface="Arial Black" panose="020B0A04020102020204" pitchFamily="34" charset="0"/>
          </a:endParaRPr>
        </a:p>
      </dgm:t>
    </dgm:pt>
    <dgm:pt modelId="{C5B7EF80-B3A2-441F-B1E4-544306E2818A}" type="parTrans" cxnId="{267DC76E-84AE-4C62-9C73-F62904474CAA}">
      <dgm:prSet/>
      <dgm:spPr/>
      <dgm:t>
        <a:bodyPr/>
        <a:lstStyle/>
        <a:p>
          <a:endParaRPr lang="en-US"/>
        </a:p>
      </dgm:t>
    </dgm:pt>
    <dgm:pt modelId="{CC429883-55D5-4049-B75B-7B9291E6C6D8}" type="sibTrans" cxnId="{267DC76E-84AE-4C62-9C73-F62904474CAA}">
      <dgm:prSet phldrT="5"/>
      <dgm:spPr/>
      <dgm:t>
        <a:bodyPr/>
        <a:lstStyle/>
        <a:p>
          <a:r>
            <a:rPr lang="en-US"/>
            <a:t>5</a:t>
          </a:r>
        </a:p>
      </dgm:t>
    </dgm:pt>
    <dgm:pt modelId="{AF8417EC-8A9F-4104-A63D-5CCE396FFB54}">
      <dgm:prSet phldrT="[Text]" custT="1"/>
      <dgm:spPr/>
      <dgm:t>
        <a:bodyPr/>
        <a:lstStyle/>
        <a:p>
          <a:pPr algn="ctr"/>
          <a:r>
            <a:rPr lang="en-US" sz="1200" b="1" dirty="0">
              <a:latin typeface="Arial Black" panose="020B0A04020102020204" pitchFamily="34" charset="0"/>
            </a:rPr>
            <a:t>Show your Boat in-person or via Virtual Boat Tours</a:t>
          </a:r>
        </a:p>
      </dgm:t>
    </dgm:pt>
    <dgm:pt modelId="{69B4D3D0-0125-4E97-B841-DB303EA36E98}" type="parTrans" cxnId="{FC12B999-1CDE-489E-B10D-399989E57A65}">
      <dgm:prSet/>
      <dgm:spPr/>
      <dgm:t>
        <a:bodyPr/>
        <a:lstStyle/>
        <a:p>
          <a:endParaRPr lang="en-US"/>
        </a:p>
      </dgm:t>
    </dgm:pt>
    <dgm:pt modelId="{2C4A1A76-8958-4659-9637-ECB25FB999FC}" type="sibTrans" cxnId="{FC12B999-1CDE-489E-B10D-399989E57A65}">
      <dgm:prSet phldrT="6"/>
      <dgm:spPr/>
      <dgm:t>
        <a:bodyPr/>
        <a:lstStyle/>
        <a:p>
          <a:r>
            <a:rPr lang="en-US"/>
            <a:t>6</a:t>
          </a:r>
        </a:p>
      </dgm:t>
    </dgm:pt>
    <dgm:pt modelId="{3752724D-CF0E-48C7-9FA7-090B6159A3F5}">
      <dgm:prSet phldrT="[Text]" custT="1"/>
      <dgm:spPr/>
      <dgm:t>
        <a:bodyPr/>
        <a:lstStyle/>
        <a:p>
          <a:pPr algn="ctr"/>
          <a:r>
            <a:rPr lang="en-US" sz="1200" b="1" dirty="0">
              <a:latin typeface="Arial Black" panose="020B0A04020102020204" pitchFamily="34" charset="0"/>
            </a:rPr>
            <a:t>Sell your Boat with a Bill of Sale, Title and Documents</a:t>
          </a:r>
        </a:p>
      </dgm:t>
    </dgm:pt>
    <dgm:pt modelId="{D868DE36-E5F0-4E85-9473-2A9A4B232283}" type="parTrans" cxnId="{346D0B35-3448-472B-9819-022AE242837F}">
      <dgm:prSet/>
      <dgm:spPr/>
      <dgm:t>
        <a:bodyPr/>
        <a:lstStyle/>
        <a:p>
          <a:endParaRPr lang="en-US"/>
        </a:p>
      </dgm:t>
    </dgm:pt>
    <dgm:pt modelId="{D83B5A1C-E75F-4A4C-8C02-97EC09B2E137}" type="sibTrans" cxnId="{346D0B35-3448-472B-9819-022AE242837F}">
      <dgm:prSet phldrT="7"/>
      <dgm:spPr/>
      <dgm:t>
        <a:bodyPr/>
        <a:lstStyle/>
        <a:p>
          <a:r>
            <a:rPr lang="en-US"/>
            <a:t>7</a:t>
          </a:r>
        </a:p>
      </dgm:t>
    </dgm:pt>
    <dgm:pt modelId="{EDF52E4D-8321-400E-9502-8DB60B118636}">
      <dgm:prSet phldrT="[Text]" custT="1"/>
      <dgm:spPr/>
      <dgm:t>
        <a:bodyPr/>
        <a:lstStyle/>
        <a:p>
          <a:pPr algn="ctr"/>
          <a:r>
            <a:rPr lang="en-US" sz="1200" b="1" dirty="0">
              <a:latin typeface="Arial Black" panose="020B0A04020102020204" pitchFamily="34" charset="0"/>
            </a:rPr>
            <a:t>Get Help from a Ship Dealer or a Yacht Broker</a:t>
          </a:r>
        </a:p>
      </dgm:t>
    </dgm:pt>
    <dgm:pt modelId="{8DF4B7C2-0AD1-4559-A684-EE475EA62F80}" type="parTrans" cxnId="{E33B90B3-3F66-40E1-B80C-B9728425EED1}">
      <dgm:prSet/>
      <dgm:spPr/>
      <dgm:t>
        <a:bodyPr/>
        <a:lstStyle/>
        <a:p>
          <a:endParaRPr lang="en-US"/>
        </a:p>
      </dgm:t>
    </dgm:pt>
    <dgm:pt modelId="{3091BF6D-CA95-4938-A10C-7DEF3A9D04AF}" type="sibTrans" cxnId="{E33B90B3-3F66-40E1-B80C-B9728425EED1}">
      <dgm:prSet phldrT="8"/>
      <dgm:spPr/>
      <dgm:t>
        <a:bodyPr/>
        <a:lstStyle/>
        <a:p>
          <a:r>
            <a:rPr lang="en-US" dirty="0"/>
            <a:t>8</a:t>
          </a:r>
        </a:p>
      </dgm:t>
    </dgm:pt>
    <dgm:pt modelId="{95CDFFBF-BE00-4190-B9EC-777EDA1D49A2}">
      <dgm:prSet phldrT="[Text]" custT="1"/>
      <dgm:spPr/>
      <dgm:t>
        <a:bodyPr/>
        <a:lstStyle/>
        <a:p>
          <a:pPr algn="ctr"/>
          <a:r>
            <a:rPr lang="en-US" sz="1200" b="1" dirty="0">
              <a:latin typeface="Arial Black" panose="020B0A04020102020204" pitchFamily="34" charset="0"/>
            </a:rPr>
            <a:t>Sell the Used Boat on a Trailer</a:t>
          </a:r>
        </a:p>
      </dgm:t>
    </dgm:pt>
    <dgm:pt modelId="{DF36078E-5C5F-4FA9-A78F-5DDC22FF11C0}" type="parTrans" cxnId="{552105DA-8A98-4C0C-99BF-1A2F43A5FED5}">
      <dgm:prSet/>
      <dgm:spPr/>
      <dgm:t>
        <a:bodyPr/>
        <a:lstStyle/>
        <a:p>
          <a:endParaRPr lang="en-US"/>
        </a:p>
      </dgm:t>
    </dgm:pt>
    <dgm:pt modelId="{F83B22A3-F08D-4F09-9F75-BE6A8EAED5B6}" type="sibTrans" cxnId="{552105DA-8A98-4C0C-99BF-1A2F43A5FED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9</a:t>
          </a:r>
        </a:p>
      </dgm:t>
    </dgm:pt>
    <dgm:pt modelId="{3CFA1F9B-BA05-4B46-9FAD-B2B33A52B00D}" type="pres">
      <dgm:prSet presAssocID="{EC0B415C-047F-43D7-B4DD-65A13FB37E5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A3EAC7C8-22E7-4147-B3B6-16A2321E20CD}" type="pres">
      <dgm:prSet presAssocID="{D83CE826-3282-4ECC-9D3A-4A1C3A36FAD0}" presName="compositeNode" presStyleCnt="0"/>
      <dgm:spPr/>
    </dgm:pt>
    <dgm:pt modelId="{1E61A10D-E3F5-4963-9449-0FB18003ED13}" type="pres">
      <dgm:prSet presAssocID="{D83CE826-3282-4ECC-9D3A-4A1C3A36FAD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EEA0550-E7F5-47D0-9FA5-692B0CE09064}" type="pres">
      <dgm:prSet presAssocID="{D83CE826-3282-4ECC-9D3A-4A1C3A36FAD0}" presName="parSh" presStyleCnt="0"/>
      <dgm:spPr/>
    </dgm:pt>
    <dgm:pt modelId="{A7F5B279-09C2-4CAD-8D27-73AF1B28DEEF}" type="pres">
      <dgm:prSet presAssocID="{D83CE826-3282-4ECC-9D3A-4A1C3A36FAD0}" presName="lineNode" presStyleLbl="alignAccFollowNode1" presStyleIdx="0" presStyleCnt="27"/>
      <dgm:spPr/>
    </dgm:pt>
    <dgm:pt modelId="{5A28715C-5509-4AD4-B188-8FDF8BC55477}" type="pres">
      <dgm:prSet presAssocID="{D83CE826-3282-4ECC-9D3A-4A1C3A36FAD0}" presName="lineArrowNode" presStyleLbl="alignAccFollowNode1" presStyleIdx="1" presStyleCnt="27"/>
      <dgm:spPr/>
    </dgm:pt>
    <dgm:pt modelId="{5248A24A-490D-4194-BC30-D6780E069639}" type="pres">
      <dgm:prSet presAssocID="{769CA1CB-41E3-4A10-8069-E9C071280944}" presName="sibTransNodeCircle" presStyleLbl="alignNode1" presStyleIdx="0" presStyleCnt="9">
        <dgm:presLayoutVars>
          <dgm:chMax val="0"/>
          <dgm:bulletEnabled/>
        </dgm:presLayoutVars>
      </dgm:prSet>
      <dgm:spPr/>
      <dgm:t>
        <a:bodyPr/>
        <a:lstStyle/>
        <a:p>
          <a:endParaRPr lang="en-CA"/>
        </a:p>
      </dgm:t>
    </dgm:pt>
    <dgm:pt modelId="{53F9FCA4-8C9E-4703-9C2B-6858B4FBDAA9}" type="pres">
      <dgm:prSet presAssocID="{769CA1CB-41E3-4A10-8069-E9C071280944}" presName="spacerBetweenCircleAndCallout" presStyleCnt="0">
        <dgm:presLayoutVars/>
      </dgm:prSet>
      <dgm:spPr/>
    </dgm:pt>
    <dgm:pt modelId="{9CB87C03-CC35-47AA-A61C-E2C62A92AF23}" type="pres">
      <dgm:prSet presAssocID="{D83CE826-3282-4ECC-9D3A-4A1C3A36FAD0}" presName="nodeText" presStyleLbl="alignAccFollowNode1" presStyleIdx="2" presStyleCnt="2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39BDDA5-6586-4E7E-901F-B49D2D3E94FB}" type="pres">
      <dgm:prSet presAssocID="{769CA1CB-41E3-4A10-8069-E9C071280944}" presName="sibTransComposite" presStyleCnt="0"/>
      <dgm:spPr/>
    </dgm:pt>
    <dgm:pt modelId="{69C72FB5-0867-4E52-AF64-932377FA9C84}" type="pres">
      <dgm:prSet presAssocID="{F9D567AE-3F60-4345-9646-B3725723CD4E}" presName="compositeNode" presStyleCnt="0"/>
      <dgm:spPr/>
    </dgm:pt>
    <dgm:pt modelId="{064BA097-E7AE-42CF-BAB0-774E24FDF6AB}" type="pres">
      <dgm:prSet presAssocID="{F9D567AE-3F60-4345-9646-B3725723CD4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CD82D89-1000-423D-B45C-B4DEDF8B9D52}" type="pres">
      <dgm:prSet presAssocID="{F9D567AE-3F60-4345-9646-B3725723CD4E}" presName="parSh" presStyleCnt="0"/>
      <dgm:spPr/>
    </dgm:pt>
    <dgm:pt modelId="{C5B0A417-BDF9-48FC-A931-BA12003411F3}" type="pres">
      <dgm:prSet presAssocID="{F9D567AE-3F60-4345-9646-B3725723CD4E}" presName="lineNode" presStyleLbl="alignAccFollowNode1" presStyleIdx="3" presStyleCnt="27"/>
      <dgm:spPr/>
    </dgm:pt>
    <dgm:pt modelId="{73238DA1-9DF2-407C-BFEA-3F1334ED2368}" type="pres">
      <dgm:prSet presAssocID="{F9D567AE-3F60-4345-9646-B3725723CD4E}" presName="lineArrowNode" presStyleLbl="alignAccFollowNode1" presStyleIdx="4" presStyleCnt="27"/>
      <dgm:spPr/>
    </dgm:pt>
    <dgm:pt modelId="{37BA454F-0862-44F9-B86E-C8FEC0F5CCF7}" type="pres">
      <dgm:prSet presAssocID="{240B8548-4215-4A1D-9145-37BBBD6181BC}" presName="sibTransNodeCircle" presStyleLbl="alignNode1" presStyleIdx="1" presStyleCnt="9">
        <dgm:presLayoutVars>
          <dgm:chMax val="0"/>
          <dgm:bulletEnabled/>
        </dgm:presLayoutVars>
      </dgm:prSet>
      <dgm:spPr/>
      <dgm:t>
        <a:bodyPr/>
        <a:lstStyle/>
        <a:p>
          <a:endParaRPr lang="en-CA"/>
        </a:p>
      </dgm:t>
    </dgm:pt>
    <dgm:pt modelId="{4CB118C1-C946-4B80-AFF2-1B7E86A3A51D}" type="pres">
      <dgm:prSet presAssocID="{240B8548-4215-4A1D-9145-37BBBD6181BC}" presName="spacerBetweenCircleAndCallout" presStyleCnt="0">
        <dgm:presLayoutVars/>
      </dgm:prSet>
      <dgm:spPr/>
    </dgm:pt>
    <dgm:pt modelId="{5A5FCADC-B2F2-4B50-A91F-8221DBD8E59C}" type="pres">
      <dgm:prSet presAssocID="{F9D567AE-3F60-4345-9646-B3725723CD4E}" presName="nodeText" presStyleLbl="alignAccFollowNode1" presStyleIdx="5" presStyleCnt="2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84B10C2A-DDB2-4DC8-8ADF-792CEF76E033}" type="pres">
      <dgm:prSet presAssocID="{240B8548-4215-4A1D-9145-37BBBD6181BC}" presName="sibTransComposite" presStyleCnt="0"/>
      <dgm:spPr/>
    </dgm:pt>
    <dgm:pt modelId="{7A745773-9E58-4DF4-BAF0-E4BB16CDC08B}" type="pres">
      <dgm:prSet presAssocID="{41B8BD47-634F-4244-AA5B-FC2DA6D6BD83}" presName="compositeNode" presStyleCnt="0"/>
      <dgm:spPr/>
    </dgm:pt>
    <dgm:pt modelId="{F670226F-299E-4A94-AE44-3467EB4274CA}" type="pres">
      <dgm:prSet presAssocID="{41B8BD47-634F-4244-AA5B-FC2DA6D6BD8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304A317-2D0B-475F-8B32-E6932BD3C1CE}" type="pres">
      <dgm:prSet presAssocID="{41B8BD47-634F-4244-AA5B-FC2DA6D6BD83}" presName="parSh" presStyleCnt="0"/>
      <dgm:spPr/>
    </dgm:pt>
    <dgm:pt modelId="{4BC28F3A-B47B-4CBB-8298-4CB69F9E1436}" type="pres">
      <dgm:prSet presAssocID="{41B8BD47-634F-4244-AA5B-FC2DA6D6BD83}" presName="lineNode" presStyleLbl="alignAccFollowNode1" presStyleIdx="6" presStyleCnt="27"/>
      <dgm:spPr/>
    </dgm:pt>
    <dgm:pt modelId="{732A7E2E-4E4F-47CD-BF05-E0BDF9CB827D}" type="pres">
      <dgm:prSet presAssocID="{41B8BD47-634F-4244-AA5B-FC2DA6D6BD83}" presName="lineArrowNode" presStyleLbl="alignAccFollowNode1" presStyleIdx="7" presStyleCnt="27"/>
      <dgm:spPr/>
    </dgm:pt>
    <dgm:pt modelId="{A82E1C89-6616-45DC-B858-F6F441D41F33}" type="pres">
      <dgm:prSet presAssocID="{465E2C44-FE1C-4CBC-B86D-FC074F782BFE}" presName="sibTransNodeCircle" presStyleLbl="alignNode1" presStyleIdx="2" presStyleCnt="9">
        <dgm:presLayoutVars>
          <dgm:chMax val="0"/>
          <dgm:bulletEnabled/>
        </dgm:presLayoutVars>
      </dgm:prSet>
      <dgm:spPr/>
      <dgm:t>
        <a:bodyPr/>
        <a:lstStyle/>
        <a:p>
          <a:endParaRPr lang="en-CA"/>
        </a:p>
      </dgm:t>
    </dgm:pt>
    <dgm:pt modelId="{0C08E0F7-BE5B-4E53-B067-58605765495F}" type="pres">
      <dgm:prSet presAssocID="{465E2C44-FE1C-4CBC-B86D-FC074F782BFE}" presName="spacerBetweenCircleAndCallout" presStyleCnt="0">
        <dgm:presLayoutVars/>
      </dgm:prSet>
      <dgm:spPr/>
    </dgm:pt>
    <dgm:pt modelId="{A0341DB8-0110-4639-BAE5-8C7E99E0F971}" type="pres">
      <dgm:prSet presAssocID="{41B8BD47-634F-4244-AA5B-FC2DA6D6BD83}" presName="nodeText" presStyleLbl="alignAccFollowNode1" presStyleIdx="8" presStyleCnt="2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2F8BD5A-8104-4218-9E47-C4944CB251C2}" type="pres">
      <dgm:prSet presAssocID="{465E2C44-FE1C-4CBC-B86D-FC074F782BFE}" presName="sibTransComposite" presStyleCnt="0"/>
      <dgm:spPr/>
    </dgm:pt>
    <dgm:pt modelId="{947B939E-5A20-4262-82D6-65EDC6F4CF90}" type="pres">
      <dgm:prSet presAssocID="{B379FFED-E9CF-4620-A1EF-2FACDDF79C0D}" presName="compositeNode" presStyleCnt="0"/>
      <dgm:spPr/>
    </dgm:pt>
    <dgm:pt modelId="{F3BD5323-B76C-435D-B76B-158A7EBD0E91}" type="pres">
      <dgm:prSet presAssocID="{B379FFED-E9CF-4620-A1EF-2FACDDF79C0D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44FB1BF-35B4-446B-9A55-D402EE174DF8}" type="pres">
      <dgm:prSet presAssocID="{B379FFED-E9CF-4620-A1EF-2FACDDF79C0D}" presName="parSh" presStyleCnt="0"/>
      <dgm:spPr/>
    </dgm:pt>
    <dgm:pt modelId="{7563B1F2-DE03-4592-8C7F-04C03A12C7E8}" type="pres">
      <dgm:prSet presAssocID="{B379FFED-E9CF-4620-A1EF-2FACDDF79C0D}" presName="lineNode" presStyleLbl="alignAccFollowNode1" presStyleIdx="9" presStyleCnt="27"/>
      <dgm:spPr/>
    </dgm:pt>
    <dgm:pt modelId="{8BB989AF-198D-4231-9835-69A46033EF36}" type="pres">
      <dgm:prSet presAssocID="{B379FFED-E9CF-4620-A1EF-2FACDDF79C0D}" presName="lineArrowNode" presStyleLbl="alignAccFollowNode1" presStyleIdx="10" presStyleCnt="27"/>
      <dgm:spPr/>
    </dgm:pt>
    <dgm:pt modelId="{B17A01F2-48BC-4DEE-897A-95C65A968BFF}" type="pres">
      <dgm:prSet presAssocID="{5D49F1CE-CFC2-4BB4-8999-EDB54CD81721}" presName="sibTransNodeCircle" presStyleLbl="alignNode1" presStyleIdx="3" presStyleCnt="9">
        <dgm:presLayoutVars>
          <dgm:chMax val="0"/>
          <dgm:bulletEnabled/>
        </dgm:presLayoutVars>
      </dgm:prSet>
      <dgm:spPr/>
      <dgm:t>
        <a:bodyPr/>
        <a:lstStyle/>
        <a:p>
          <a:endParaRPr lang="en-CA"/>
        </a:p>
      </dgm:t>
    </dgm:pt>
    <dgm:pt modelId="{B8236827-AA40-4A48-8087-1E883BFB75E1}" type="pres">
      <dgm:prSet presAssocID="{5D49F1CE-CFC2-4BB4-8999-EDB54CD81721}" presName="spacerBetweenCircleAndCallout" presStyleCnt="0">
        <dgm:presLayoutVars/>
      </dgm:prSet>
      <dgm:spPr/>
    </dgm:pt>
    <dgm:pt modelId="{0F74FE70-4E07-48C2-83C4-82E64311DDBD}" type="pres">
      <dgm:prSet presAssocID="{B379FFED-E9CF-4620-A1EF-2FACDDF79C0D}" presName="nodeText" presStyleLbl="alignAccFollowNode1" presStyleIdx="11" presStyleCnt="2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CCCB225-195D-4E24-8F0D-B7BE526739B2}" type="pres">
      <dgm:prSet presAssocID="{5D49F1CE-CFC2-4BB4-8999-EDB54CD81721}" presName="sibTransComposite" presStyleCnt="0"/>
      <dgm:spPr/>
    </dgm:pt>
    <dgm:pt modelId="{CD4C4BA8-4057-49D0-9181-7E5727FF3388}" type="pres">
      <dgm:prSet presAssocID="{D8242797-972B-46DB-B191-99EE02831641}" presName="compositeNode" presStyleCnt="0"/>
      <dgm:spPr/>
    </dgm:pt>
    <dgm:pt modelId="{506144FA-7727-4391-8355-997F0542EC83}" type="pres">
      <dgm:prSet presAssocID="{D8242797-972B-46DB-B191-99EE0283164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655AF38-DEE8-4801-875B-E1F379C670A1}" type="pres">
      <dgm:prSet presAssocID="{D8242797-972B-46DB-B191-99EE02831641}" presName="parSh" presStyleCnt="0"/>
      <dgm:spPr/>
    </dgm:pt>
    <dgm:pt modelId="{FC3A0270-CF20-4F2A-9002-390CEC7E2E94}" type="pres">
      <dgm:prSet presAssocID="{D8242797-972B-46DB-B191-99EE02831641}" presName="lineNode" presStyleLbl="alignAccFollowNode1" presStyleIdx="12" presStyleCnt="27"/>
      <dgm:spPr/>
    </dgm:pt>
    <dgm:pt modelId="{76BB9DC1-CE0F-49EB-8E6C-2E450527D3B0}" type="pres">
      <dgm:prSet presAssocID="{D8242797-972B-46DB-B191-99EE02831641}" presName="lineArrowNode" presStyleLbl="alignAccFollowNode1" presStyleIdx="13" presStyleCnt="27"/>
      <dgm:spPr/>
    </dgm:pt>
    <dgm:pt modelId="{4E866C43-E8A3-4CC1-876D-94C1D9DAA8FF}" type="pres">
      <dgm:prSet presAssocID="{CC429883-55D5-4049-B75B-7B9291E6C6D8}" presName="sibTransNodeCircle" presStyleLbl="alignNode1" presStyleIdx="4" presStyleCnt="9">
        <dgm:presLayoutVars>
          <dgm:chMax val="0"/>
          <dgm:bulletEnabled/>
        </dgm:presLayoutVars>
      </dgm:prSet>
      <dgm:spPr/>
      <dgm:t>
        <a:bodyPr/>
        <a:lstStyle/>
        <a:p>
          <a:endParaRPr lang="en-CA"/>
        </a:p>
      </dgm:t>
    </dgm:pt>
    <dgm:pt modelId="{3F1A8B7E-91C2-4224-8683-7A80C2EC4C1B}" type="pres">
      <dgm:prSet presAssocID="{CC429883-55D5-4049-B75B-7B9291E6C6D8}" presName="spacerBetweenCircleAndCallout" presStyleCnt="0">
        <dgm:presLayoutVars/>
      </dgm:prSet>
      <dgm:spPr/>
    </dgm:pt>
    <dgm:pt modelId="{ECC08452-0183-45C6-A703-94D81BDDC012}" type="pres">
      <dgm:prSet presAssocID="{D8242797-972B-46DB-B191-99EE02831641}" presName="nodeText" presStyleLbl="alignAccFollowNode1" presStyleIdx="14" presStyleCnt="2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3D6C597-80C5-4198-AE0D-24917F4CDA6D}" type="pres">
      <dgm:prSet presAssocID="{CC429883-55D5-4049-B75B-7B9291E6C6D8}" presName="sibTransComposite" presStyleCnt="0"/>
      <dgm:spPr/>
    </dgm:pt>
    <dgm:pt modelId="{4773E5F7-CFAD-44C7-B659-CDA12CDAB812}" type="pres">
      <dgm:prSet presAssocID="{AF8417EC-8A9F-4104-A63D-5CCE396FFB54}" presName="compositeNode" presStyleCnt="0"/>
      <dgm:spPr/>
    </dgm:pt>
    <dgm:pt modelId="{7CDF4E1C-641D-4DD2-8527-BF319758F7A3}" type="pres">
      <dgm:prSet presAssocID="{AF8417EC-8A9F-4104-A63D-5CCE396FFB5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033DC38-F79C-4BF7-8D5D-366E6D54A834}" type="pres">
      <dgm:prSet presAssocID="{AF8417EC-8A9F-4104-A63D-5CCE396FFB54}" presName="parSh" presStyleCnt="0"/>
      <dgm:spPr/>
    </dgm:pt>
    <dgm:pt modelId="{6213ED81-E6A0-4001-B906-92AFC58DE35E}" type="pres">
      <dgm:prSet presAssocID="{AF8417EC-8A9F-4104-A63D-5CCE396FFB54}" presName="lineNode" presStyleLbl="alignAccFollowNode1" presStyleIdx="15" presStyleCnt="27"/>
      <dgm:spPr/>
    </dgm:pt>
    <dgm:pt modelId="{2CDCFCA4-B026-473D-9273-E4D08F866A89}" type="pres">
      <dgm:prSet presAssocID="{AF8417EC-8A9F-4104-A63D-5CCE396FFB54}" presName="lineArrowNode" presStyleLbl="alignAccFollowNode1" presStyleIdx="16" presStyleCnt="27"/>
      <dgm:spPr/>
    </dgm:pt>
    <dgm:pt modelId="{2C0EB883-379E-4DDA-9D07-CC9473A97FB5}" type="pres">
      <dgm:prSet presAssocID="{2C4A1A76-8958-4659-9637-ECB25FB999FC}" presName="sibTransNodeCircle" presStyleLbl="alignNode1" presStyleIdx="5" presStyleCnt="9">
        <dgm:presLayoutVars>
          <dgm:chMax val="0"/>
          <dgm:bulletEnabled/>
        </dgm:presLayoutVars>
      </dgm:prSet>
      <dgm:spPr/>
      <dgm:t>
        <a:bodyPr/>
        <a:lstStyle/>
        <a:p>
          <a:endParaRPr lang="en-CA"/>
        </a:p>
      </dgm:t>
    </dgm:pt>
    <dgm:pt modelId="{7D8CF43A-9BF0-4EC3-922C-E0082E2ECF4D}" type="pres">
      <dgm:prSet presAssocID="{2C4A1A76-8958-4659-9637-ECB25FB999FC}" presName="spacerBetweenCircleAndCallout" presStyleCnt="0">
        <dgm:presLayoutVars/>
      </dgm:prSet>
      <dgm:spPr/>
    </dgm:pt>
    <dgm:pt modelId="{9AFA11D2-1B48-459A-A8A9-2486C9C8F273}" type="pres">
      <dgm:prSet presAssocID="{AF8417EC-8A9F-4104-A63D-5CCE396FFB54}" presName="nodeText" presStyleLbl="alignAccFollowNode1" presStyleIdx="17" presStyleCnt="2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F1330F2-2838-4CE9-878F-078A370FA6DC}" type="pres">
      <dgm:prSet presAssocID="{2C4A1A76-8958-4659-9637-ECB25FB999FC}" presName="sibTransComposite" presStyleCnt="0"/>
      <dgm:spPr/>
    </dgm:pt>
    <dgm:pt modelId="{0CF1180F-A40B-458D-A49B-165E2D0B29A9}" type="pres">
      <dgm:prSet presAssocID="{3752724D-CF0E-48C7-9FA7-090B6159A3F5}" presName="compositeNode" presStyleCnt="0"/>
      <dgm:spPr/>
    </dgm:pt>
    <dgm:pt modelId="{A786372C-B70F-48E4-A8E9-FA16580C7118}" type="pres">
      <dgm:prSet presAssocID="{3752724D-CF0E-48C7-9FA7-090B6159A3F5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C916B01-AF84-4979-A396-36670C3CC3D1}" type="pres">
      <dgm:prSet presAssocID="{3752724D-CF0E-48C7-9FA7-090B6159A3F5}" presName="parSh" presStyleCnt="0"/>
      <dgm:spPr/>
    </dgm:pt>
    <dgm:pt modelId="{5CB8917A-F4BF-4207-AF02-49970F640757}" type="pres">
      <dgm:prSet presAssocID="{3752724D-CF0E-48C7-9FA7-090B6159A3F5}" presName="lineNode" presStyleLbl="alignAccFollowNode1" presStyleIdx="18" presStyleCnt="27"/>
      <dgm:spPr/>
    </dgm:pt>
    <dgm:pt modelId="{6BF30A4C-D676-49B3-96C4-E1D900E16BFA}" type="pres">
      <dgm:prSet presAssocID="{3752724D-CF0E-48C7-9FA7-090B6159A3F5}" presName="lineArrowNode" presStyleLbl="alignAccFollowNode1" presStyleIdx="19" presStyleCnt="27"/>
      <dgm:spPr/>
    </dgm:pt>
    <dgm:pt modelId="{4D003858-8387-4F7E-9F14-B975AFD8604D}" type="pres">
      <dgm:prSet presAssocID="{D83B5A1C-E75F-4A4C-8C02-97EC09B2E137}" presName="sibTransNodeCircle" presStyleLbl="alignNode1" presStyleIdx="6" presStyleCnt="9">
        <dgm:presLayoutVars>
          <dgm:chMax val="0"/>
          <dgm:bulletEnabled/>
        </dgm:presLayoutVars>
      </dgm:prSet>
      <dgm:spPr/>
      <dgm:t>
        <a:bodyPr/>
        <a:lstStyle/>
        <a:p>
          <a:endParaRPr lang="en-CA"/>
        </a:p>
      </dgm:t>
    </dgm:pt>
    <dgm:pt modelId="{4E79E099-34AA-4AD3-AA5E-3E494A82DE56}" type="pres">
      <dgm:prSet presAssocID="{D83B5A1C-E75F-4A4C-8C02-97EC09B2E137}" presName="spacerBetweenCircleAndCallout" presStyleCnt="0">
        <dgm:presLayoutVars/>
      </dgm:prSet>
      <dgm:spPr/>
    </dgm:pt>
    <dgm:pt modelId="{0C1B966A-FA96-48E1-A424-3D6486E495CE}" type="pres">
      <dgm:prSet presAssocID="{3752724D-CF0E-48C7-9FA7-090B6159A3F5}" presName="nodeText" presStyleLbl="alignAccFollowNode1" presStyleIdx="20" presStyleCnt="2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BCD5902-A1B2-4202-BD96-018518412D96}" type="pres">
      <dgm:prSet presAssocID="{D83B5A1C-E75F-4A4C-8C02-97EC09B2E137}" presName="sibTransComposite" presStyleCnt="0"/>
      <dgm:spPr/>
    </dgm:pt>
    <dgm:pt modelId="{843D3063-82F5-4106-A498-2AE3CAEDFFF7}" type="pres">
      <dgm:prSet presAssocID="{EDF52E4D-8321-400E-9502-8DB60B118636}" presName="compositeNode" presStyleCnt="0"/>
      <dgm:spPr/>
    </dgm:pt>
    <dgm:pt modelId="{1D2C8508-F051-4B7D-814C-CA5831B52B25}" type="pres">
      <dgm:prSet presAssocID="{EDF52E4D-8321-400E-9502-8DB60B11863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42AB65A-2889-4EBD-9AB0-6873DED24FE6}" type="pres">
      <dgm:prSet presAssocID="{EDF52E4D-8321-400E-9502-8DB60B118636}" presName="parSh" presStyleCnt="0"/>
      <dgm:spPr/>
    </dgm:pt>
    <dgm:pt modelId="{6419D93C-FD66-4B42-9B51-CDA00F08CDA1}" type="pres">
      <dgm:prSet presAssocID="{EDF52E4D-8321-400E-9502-8DB60B118636}" presName="lineNode" presStyleLbl="alignAccFollowNode1" presStyleIdx="21" presStyleCnt="27"/>
      <dgm:spPr/>
    </dgm:pt>
    <dgm:pt modelId="{4AC38B1F-EC32-4436-8035-9D853E6493B3}" type="pres">
      <dgm:prSet presAssocID="{EDF52E4D-8321-400E-9502-8DB60B118636}" presName="lineArrowNode" presStyleLbl="alignAccFollowNode1" presStyleIdx="22" presStyleCnt="27"/>
      <dgm:spPr/>
    </dgm:pt>
    <dgm:pt modelId="{0FF5504F-1072-44CE-BFAE-318DF72841B2}" type="pres">
      <dgm:prSet presAssocID="{3091BF6D-CA95-4938-A10C-7DEF3A9D04AF}" presName="sibTransNodeCircle" presStyleLbl="alignNode1" presStyleIdx="7" presStyleCnt="9">
        <dgm:presLayoutVars>
          <dgm:chMax val="0"/>
          <dgm:bulletEnabled/>
        </dgm:presLayoutVars>
      </dgm:prSet>
      <dgm:spPr/>
      <dgm:t>
        <a:bodyPr/>
        <a:lstStyle/>
        <a:p>
          <a:endParaRPr lang="en-CA"/>
        </a:p>
      </dgm:t>
    </dgm:pt>
    <dgm:pt modelId="{560DF45A-3A2A-4100-AAC9-BF380B326F64}" type="pres">
      <dgm:prSet presAssocID="{3091BF6D-CA95-4938-A10C-7DEF3A9D04AF}" presName="spacerBetweenCircleAndCallout" presStyleCnt="0">
        <dgm:presLayoutVars/>
      </dgm:prSet>
      <dgm:spPr/>
    </dgm:pt>
    <dgm:pt modelId="{98DD5642-DC32-4312-BF50-A9A932671D90}" type="pres">
      <dgm:prSet presAssocID="{EDF52E4D-8321-400E-9502-8DB60B118636}" presName="nodeText" presStyleLbl="alignAccFollowNode1" presStyleIdx="23" presStyleCnt="2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8BEB781-24DF-4D70-BCAB-7CE26BBDF40F}" type="pres">
      <dgm:prSet presAssocID="{3091BF6D-CA95-4938-A10C-7DEF3A9D04AF}" presName="sibTransComposite" presStyleCnt="0"/>
      <dgm:spPr/>
    </dgm:pt>
    <dgm:pt modelId="{70C21E40-6548-4427-A482-C7DB5C1A3156}" type="pres">
      <dgm:prSet presAssocID="{95CDFFBF-BE00-4190-B9EC-777EDA1D49A2}" presName="compositeNode" presStyleCnt="0"/>
      <dgm:spPr/>
    </dgm:pt>
    <dgm:pt modelId="{0D42CE54-3C47-427A-861B-E7D568DD653D}" type="pres">
      <dgm:prSet presAssocID="{95CDFFBF-BE00-4190-B9EC-777EDA1D49A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3BA8E67-6151-43F2-A2DA-86561158D21C}" type="pres">
      <dgm:prSet presAssocID="{95CDFFBF-BE00-4190-B9EC-777EDA1D49A2}" presName="parSh" presStyleCnt="0"/>
      <dgm:spPr/>
    </dgm:pt>
    <dgm:pt modelId="{40666D82-6831-4CE9-AFE8-DBAFBF941706}" type="pres">
      <dgm:prSet presAssocID="{95CDFFBF-BE00-4190-B9EC-777EDA1D49A2}" presName="lineNode" presStyleLbl="alignAccFollowNode1" presStyleIdx="24" presStyleCnt="27"/>
      <dgm:spPr/>
    </dgm:pt>
    <dgm:pt modelId="{01C2538F-1B63-4546-9D3B-11E70E07DB50}" type="pres">
      <dgm:prSet presAssocID="{95CDFFBF-BE00-4190-B9EC-777EDA1D49A2}" presName="lineArrowNode" presStyleLbl="alignAccFollowNode1" presStyleIdx="25" presStyleCnt="27"/>
      <dgm:spPr/>
    </dgm:pt>
    <dgm:pt modelId="{B32A6E82-6F03-446A-9059-BE2037EEACEF}" type="pres">
      <dgm:prSet presAssocID="{F83B22A3-F08D-4F09-9F75-BE6A8EAED5B6}" presName="sibTransNodeCircle" presStyleLbl="alignNode1" presStyleIdx="8" presStyleCnt="9">
        <dgm:presLayoutVars>
          <dgm:chMax val="0"/>
          <dgm:bulletEnabled/>
        </dgm:presLayoutVars>
      </dgm:prSet>
      <dgm:spPr/>
      <dgm:t>
        <a:bodyPr/>
        <a:lstStyle/>
        <a:p>
          <a:endParaRPr lang="en-CA"/>
        </a:p>
      </dgm:t>
    </dgm:pt>
    <dgm:pt modelId="{32514152-CF07-4581-AA94-899936478C73}" type="pres">
      <dgm:prSet presAssocID="{F83B22A3-F08D-4F09-9F75-BE6A8EAED5B6}" presName="spacerBetweenCircleAndCallout" presStyleCnt="0">
        <dgm:presLayoutVars/>
      </dgm:prSet>
      <dgm:spPr/>
    </dgm:pt>
    <dgm:pt modelId="{9662CAEA-23B3-487D-B551-E7C38897CB16}" type="pres">
      <dgm:prSet presAssocID="{95CDFFBF-BE00-4190-B9EC-777EDA1D49A2}" presName="nodeText" presStyleLbl="alignAccFollowNode1" presStyleIdx="26" presStyleCnt="2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33901A0E-A832-44EF-A424-C0566524425B}" type="presOf" srcId="{D83B5A1C-E75F-4A4C-8C02-97EC09B2E137}" destId="{4D003858-8387-4F7E-9F14-B975AFD8604D}" srcOrd="0" destOrd="0" presId="urn:microsoft.com/office/officeart/2016/7/layout/LinearArrowProcessNumbered"/>
    <dgm:cxn modelId="{E7BA5B06-2A42-48C7-9FC6-E3E77401F8BC}" type="presOf" srcId="{240B8548-4215-4A1D-9145-37BBBD6181BC}" destId="{37BA454F-0862-44F9-B86E-C8FEC0F5CCF7}" srcOrd="0" destOrd="0" presId="urn:microsoft.com/office/officeart/2016/7/layout/LinearArrowProcessNumbered"/>
    <dgm:cxn modelId="{599E1007-94A4-49C9-9AC4-8E14D64F9C8C}" type="presOf" srcId="{2C4A1A76-8958-4659-9637-ECB25FB999FC}" destId="{2C0EB883-379E-4DDA-9D07-CC9473A97FB5}" srcOrd="0" destOrd="0" presId="urn:microsoft.com/office/officeart/2016/7/layout/LinearArrowProcessNumbered"/>
    <dgm:cxn modelId="{9B61353B-F334-418D-AF8B-E07149500F01}" type="presOf" srcId="{D8242797-972B-46DB-B191-99EE02831641}" destId="{ECC08452-0183-45C6-A703-94D81BDDC012}" srcOrd="0" destOrd="0" presId="urn:microsoft.com/office/officeart/2016/7/layout/LinearArrowProcessNumbered"/>
    <dgm:cxn modelId="{29C6C54A-FF9D-4CAB-8A73-68592E113510}" type="presOf" srcId="{465E2C44-FE1C-4CBC-B86D-FC074F782BFE}" destId="{A82E1C89-6616-45DC-B858-F6F441D41F33}" srcOrd="0" destOrd="0" presId="urn:microsoft.com/office/officeart/2016/7/layout/LinearArrowProcessNumbered"/>
    <dgm:cxn modelId="{9979259B-42B3-4A0D-8F03-30503AE76E05}" srcId="{EC0B415C-047F-43D7-B4DD-65A13FB37E54}" destId="{41B8BD47-634F-4244-AA5B-FC2DA6D6BD83}" srcOrd="2" destOrd="0" parTransId="{23FA5F30-EF26-4F46-9F64-4B5EBA70309A}" sibTransId="{465E2C44-FE1C-4CBC-B86D-FC074F782BFE}"/>
    <dgm:cxn modelId="{3761C66B-6284-405D-9E8B-5DD497D22DCC}" srcId="{EC0B415C-047F-43D7-B4DD-65A13FB37E54}" destId="{F9D567AE-3F60-4345-9646-B3725723CD4E}" srcOrd="1" destOrd="0" parTransId="{ED775603-21EB-49EF-AA66-7C63AC63A0B2}" sibTransId="{240B8548-4215-4A1D-9145-37BBBD6181BC}"/>
    <dgm:cxn modelId="{C3B53B56-72C3-4777-A82E-AE37AA7632BF}" type="presOf" srcId="{EC0B415C-047F-43D7-B4DD-65A13FB37E54}" destId="{3CFA1F9B-BA05-4B46-9FAD-B2B33A52B00D}" srcOrd="0" destOrd="0" presId="urn:microsoft.com/office/officeart/2016/7/layout/LinearArrowProcessNumbered"/>
    <dgm:cxn modelId="{17C95D97-26E7-4F9C-B353-1C4CC1531C58}" type="presOf" srcId="{D83CE826-3282-4ECC-9D3A-4A1C3A36FAD0}" destId="{9CB87C03-CC35-47AA-A61C-E2C62A92AF23}" srcOrd="0" destOrd="0" presId="urn:microsoft.com/office/officeart/2016/7/layout/LinearArrowProcessNumbered"/>
    <dgm:cxn modelId="{9DD02F53-F517-450E-A949-B53C36ABEC2D}" type="presOf" srcId="{5D49F1CE-CFC2-4BB4-8999-EDB54CD81721}" destId="{B17A01F2-48BC-4DEE-897A-95C65A968BFF}" srcOrd="0" destOrd="0" presId="urn:microsoft.com/office/officeart/2016/7/layout/LinearArrowProcessNumbered"/>
    <dgm:cxn modelId="{FC12B999-1CDE-489E-B10D-399989E57A65}" srcId="{EC0B415C-047F-43D7-B4DD-65A13FB37E54}" destId="{AF8417EC-8A9F-4104-A63D-5CCE396FFB54}" srcOrd="5" destOrd="0" parTransId="{69B4D3D0-0125-4E97-B841-DB303EA36E98}" sibTransId="{2C4A1A76-8958-4659-9637-ECB25FB999FC}"/>
    <dgm:cxn modelId="{9B7063E3-A4D2-45F1-AD1E-64FD77E81F93}" type="presOf" srcId="{EDF52E4D-8321-400E-9502-8DB60B118636}" destId="{98DD5642-DC32-4312-BF50-A9A932671D90}" srcOrd="0" destOrd="0" presId="urn:microsoft.com/office/officeart/2016/7/layout/LinearArrowProcessNumbered"/>
    <dgm:cxn modelId="{AC7C4137-F267-4A42-9054-876FA932218C}" type="presOf" srcId="{769CA1CB-41E3-4A10-8069-E9C071280944}" destId="{5248A24A-490D-4194-BC30-D6780E069639}" srcOrd="0" destOrd="0" presId="urn:microsoft.com/office/officeart/2016/7/layout/LinearArrowProcessNumbered"/>
    <dgm:cxn modelId="{FD06AEE1-CD6F-4F4A-BF12-E579A16731D3}" type="presOf" srcId="{41B8BD47-634F-4244-AA5B-FC2DA6D6BD83}" destId="{A0341DB8-0110-4639-BAE5-8C7E99E0F971}" srcOrd="0" destOrd="0" presId="urn:microsoft.com/office/officeart/2016/7/layout/LinearArrowProcessNumbered"/>
    <dgm:cxn modelId="{855F45C2-53F5-4ED7-B1A6-E4B4BCDA6F43}" type="presOf" srcId="{95CDFFBF-BE00-4190-B9EC-777EDA1D49A2}" destId="{9662CAEA-23B3-487D-B551-E7C38897CB16}" srcOrd="0" destOrd="0" presId="urn:microsoft.com/office/officeart/2016/7/layout/LinearArrowProcessNumbered"/>
    <dgm:cxn modelId="{552105DA-8A98-4C0C-99BF-1A2F43A5FED5}" srcId="{EC0B415C-047F-43D7-B4DD-65A13FB37E54}" destId="{95CDFFBF-BE00-4190-B9EC-777EDA1D49A2}" srcOrd="8" destOrd="0" parTransId="{DF36078E-5C5F-4FA9-A78F-5DDC22FF11C0}" sibTransId="{F83B22A3-F08D-4F09-9F75-BE6A8EAED5B6}"/>
    <dgm:cxn modelId="{934F3BA5-A2FD-42ED-8A33-6436B192FFDC}" type="presOf" srcId="{B379FFED-E9CF-4620-A1EF-2FACDDF79C0D}" destId="{0F74FE70-4E07-48C2-83C4-82E64311DDBD}" srcOrd="0" destOrd="0" presId="urn:microsoft.com/office/officeart/2016/7/layout/LinearArrowProcessNumbered"/>
    <dgm:cxn modelId="{267DC76E-84AE-4C62-9C73-F62904474CAA}" srcId="{EC0B415C-047F-43D7-B4DD-65A13FB37E54}" destId="{D8242797-972B-46DB-B191-99EE02831641}" srcOrd="4" destOrd="0" parTransId="{C5B7EF80-B3A2-441F-B1E4-544306E2818A}" sibTransId="{CC429883-55D5-4049-B75B-7B9291E6C6D8}"/>
    <dgm:cxn modelId="{D6E7B3DE-D719-4240-B143-4D595E8FD3D0}" type="presOf" srcId="{F83B22A3-F08D-4F09-9F75-BE6A8EAED5B6}" destId="{B32A6E82-6F03-446A-9059-BE2037EEACEF}" srcOrd="0" destOrd="0" presId="urn:microsoft.com/office/officeart/2016/7/layout/LinearArrowProcessNumbered"/>
    <dgm:cxn modelId="{474ED3AC-8557-479D-A3E2-3BD7A7985DFF}" srcId="{EC0B415C-047F-43D7-B4DD-65A13FB37E54}" destId="{D83CE826-3282-4ECC-9D3A-4A1C3A36FAD0}" srcOrd="0" destOrd="0" parTransId="{73C73E08-D4F9-40BA-B259-49E887F0D4BF}" sibTransId="{769CA1CB-41E3-4A10-8069-E9C071280944}"/>
    <dgm:cxn modelId="{346D0B35-3448-472B-9819-022AE242837F}" srcId="{EC0B415C-047F-43D7-B4DD-65A13FB37E54}" destId="{3752724D-CF0E-48C7-9FA7-090B6159A3F5}" srcOrd="6" destOrd="0" parTransId="{D868DE36-E5F0-4E85-9473-2A9A4B232283}" sibTransId="{D83B5A1C-E75F-4A4C-8C02-97EC09B2E137}"/>
    <dgm:cxn modelId="{E33B90B3-3F66-40E1-B80C-B9728425EED1}" srcId="{EC0B415C-047F-43D7-B4DD-65A13FB37E54}" destId="{EDF52E4D-8321-400E-9502-8DB60B118636}" srcOrd="7" destOrd="0" parTransId="{8DF4B7C2-0AD1-4559-A684-EE475EA62F80}" sibTransId="{3091BF6D-CA95-4938-A10C-7DEF3A9D04AF}"/>
    <dgm:cxn modelId="{93D20C28-B196-4112-992A-741AF59A66C4}" type="presOf" srcId="{3752724D-CF0E-48C7-9FA7-090B6159A3F5}" destId="{0C1B966A-FA96-48E1-A424-3D6486E495CE}" srcOrd="0" destOrd="0" presId="urn:microsoft.com/office/officeart/2016/7/layout/LinearArrowProcessNumbered"/>
    <dgm:cxn modelId="{9DB925CE-6C37-4237-96C4-71785FC38EA6}" type="presOf" srcId="{AF8417EC-8A9F-4104-A63D-5CCE396FFB54}" destId="{9AFA11D2-1B48-459A-A8A9-2486C9C8F273}" srcOrd="0" destOrd="0" presId="urn:microsoft.com/office/officeart/2016/7/layout/LinearArrowProcessNumbered"/>
    <dgm:cxn modelId="{3D06A2CC-0E5F-45B7-AF48-06AA4AC74709}" srcId="{EC0B415C-047F-43D7-B4DD-65A13FB37E54}" destId="{B379FFED-E9CF-4620-A1EF-2FACDDF79C0D}" srcOrd="3" destOrd="0" parTransId="{CDC68B8E-44BA-4E1F-B4F1-AF55DEAF88B5}" sibTransId="{5D49F1CE-CFC2-4BB4-8999-EDB54CD81721}"/>
    <dgm:cxn modelId="{75DF4A7A-859D-40A3-91D7-68B33AF18415}" type="presOf" srcId="{3091BF6D-CA95-4938-A10C-7DEF3A9D04AF}" destId="{0FF5504F-1072-44CE-BFAE-318DF72841B2}" srcOrd="0" destOrd="0" presId="urn:microsoft.com/office/officeart/2016/7/layout/LinearArrowProcessNumbered"/>
    <dgm:cxn modelId="{A1B86D7B-FA91-42DA-ADE1-792327B4F07C}" type="presOf" srcId="{F9D567AE-3F60-4345-9646-B3725723CD4E}" destId="{5A5FCADC-B2F2-4B50-A91F-8221DBD8E59C}" srcOrd="0" destOrd="0" presId="urn:microsoft.com/office/officeart/2016/7/layout/LinearArrowProcessNumbered"/>
    <dgm:cxn modelId="{583351EF-2F8F-4EC2-9236-382EE404C78C}" type="presOf" srcId="{CC429883-55D5-4049-B75B-7B9291E6C6D8}" destId="{4E866C43-E8A3-4CC1-876D-94C1D9DAA8FF}" srcOrd="0" destOrd="0" presId="urn:microsoft.com/office/officeart/2016/7/layout/LinearArrowProcessNumbered"/>
    <dgm:cxn modelId="{2879E994-02DE-4E75-9D02-FAB181FD3DDA}" type="presParOf" srcId="{3CFA1F9B-BA05-4B46-9FAD-B2B33A52B00D}" destId="{A3EAC7C8-22E7-4147-B3B6-16A2321E20CD}" srcOrd="0" destOrd="0" presId="urn:microsoft.com/office/officeart/2016/7/layout/LinearArrowProcessNumbered"/>
    <dgm:cxn modelId="{1EE5627D-E178-4628-AC83-0486BD32440C}" type="presParOf" srcId="{A3EAC7C8-22E7-4147-B3B6-16A2321E20CD}" destId="{1E61A10D-E3F5-4963-9449-0FB18003ED13}" srcOrd="0" destOrd="0" presId="urn:microsoft.com/office/officeart/2016/7/layout/LinearArrowProcessNumbered"/>
    <dgm:cxn modelId="{F057F3B5-9E99-4F12-AB67-BD9CC8240172}" type="presParOf" srcId="{A3EAC7C8-22E7-4147-B3B6-16A2321E20CD}" destId="{6EEA0550-E7F5-47D0-9FA5-692B0CE09064}" srcOrd="1" destOrd="0" presId="urn:microsoft.com/office/officeart/2016/7/layout/LinearArrowProcessNumbered"/>
    <dgm:cxn modelId="{2AD30C19-5D19-40FA-ADD5-3F9D88D29B82}" type="presParOf" srcId="{6EEA0550-E7F5-47D0-9FA5-692B0CE09064}" destId="{A7F5B279-09C2-4CAD-8D27-73AF1B28DEEF}" srcOrd="0" destOrd="0" presId="urn:microsoft.com/office/officeart/2016/7/layout/LinearArrowProcessNumbered"/>
    <dgm:cxn modelId="{35144BCD-D89D-487C-8FB5-B540078C86DC}" type="presParOf" srcId="{6EEA0550-E7F5-47D0-9FA5-692B0CE09064}" destId="{5A28715C-5509-4AD4-B188-8FDF8BC55477}" srcOrd="1" destOrd="0" presId="urn:microsoft.com/office/officeart/2016/7/layout/LinearArrowProcessNumbered"/>
    <dgm:cxn modelId="{94146B7E-418E-4900-9347-2A15B42B66A1}" type="presParOf" srcId="{6EEA0550-E7F5-47D0-9FA5-692B0CE09064}" destId="{5248A24A-490D-4194-BC30-D6780E069639}" srcOrd="2" destOrd="0" presId="urn:microsoft.com/office/officeart/2016/7/layout/LinearArrowProcessNumbered"/>
    <dgm:cxn modelId="{B7C11E90-720E-4169-BA80-1E88B760871B}" type="presParOf" srcId="{6EEA0550-E7F5-47D0-9FA5-692B0CE09064}" destId="{53F9FCA4-8C9E-4703-9C2B-6858B4FBDAA9}" srcOrd="3" destOrd="0" presId="urn:microsoft.com/office/officeart/2016/7/layout/LinearArrowProcessNumbered"/>
    <dgm:cxn modelId="{12DC7A9F-B3A2-451F-B18A-7492A1E727BE}" type="presParOf" srcId="{A3EAC7C8-22E7-4147-B3B6-16A2321E20CD}" destId="{9CB87C03-CC35-47AA-A61C-E2C62A92AF23}" srcOrd="2" destOrd="0" presId="urn:microsoft.com/office/officeart/2016/7/layout/LinearArrowProcessNumbered"/>
    <dgm:cxn modelId="{5CEF4039-8D3C-4151-A8FA-47C361A06A82}" type="presParOf" srcId="{3CFA1F9B-BA05-4B46-9FAD-B2B33A52B00D}" destId="{A39BDDA5-6586-4E7E-901F-B49D2D3E94FB}" srcOrd="1" destOrd="0" presId="urn:microsoft.com/office/officeart/2016/7/layout/LinearArrowProcessNumbered"/>
    <dgm:cxn modelId="{5BEEB715-56CF-4C17-A2A8-76AB759FCA6A}" type="presParOf" srcId="{3CFA1F9B-BA05-4B46-9FAD-B2B33A52B00D}" destId="{69C72FB5-0867-4E52-AF64-932377FA9C84}" srcOrd="2" destOrd="0" presId="urn:microsoft.com/office/officeart/2016/7/layout/LinearArrowProcessNumbered"/>
    <dgm:cxn modelId="{4A246BED-593F-4C3E-A9AE-391EF6B9E080}" type="presParOf" srcId="{69C72FB5-0867-4E52-AF64-932377FA9C84}" destId="{064BA097-E7AE-42CF-BAB0-774E24FDF6AB}" srcOrd="0" destOrd="0" presId="urn:microsoft.com/office/officeart/2016/7/layout/LinearArrowProcessNumbered"/>
    <dgm:cxn modelId="{98D49CA5-FF0C-415E-AA25-78D3BA866818}" type="presParOf" srcId="{69C72FB5-0867-4E52-AF64-932377FA9C84}" destId="{FCD82D89-1000-423D-B45C-B4DEDF8B9D52}" srcOrd="1" destOrd="0" presId="urn:microsoft.com/office/officeart/2016/7/layout/LinearArrowProcessNumbered"/>
    <dgm:cxn modelId="{F7518084-8B06-4ABE-82C1-9651FBD570B1}" type="presParOf" srcId="{FCD82D89-1000-423D-B45C-B4DEDF8B9D52}" destId="{C5B0A417-BDF9-48FC-A931-BA12003411F3}" srcOrd="0" destOrd="0" presId="urn:microsoft.com/office/officeart/2016/7/layout/LinearArrowProcessNumbered"/>
    <dgm:cxn modelId="{D9C7BDD4-B84C-4AB8-B055-73EC6CCF37D3}" type="presParOf" srcId="{FCD82D89-1000-423D-B45C-B4DEDF8B9D52}" destId="{73238DA1-9DF2-407C-BFEA-3F1334ED2368}" srcOrd="1" destOrd="0" presId="urn:microsoft.com/office/officeart/2016/7/layout/LinearArrowProcessNumbered"/>
    <dgm:cxn modelId="{4196D406-268B-428A-A59F-6023B971071A}" type="presParOf" srcId="{FCD82D89-1000-423D-B45C-B4DEDF8B9D52}" destId="{37BA454F-0862-44F9-B86E-C8FEC0F5CCF7}" srcOrd="2" destOrd="0" presId="urn:microsoft.com/office/officeart/2016/7/layout/LinearArrowProcessNumbered"/>
    <dgm:cxn modelId="{95C8DAA8-9A13-4C16-B783-D478C94D3A7F}" type="presParOf" srcId="{FCD82D89-1000-423D-B45C-B4DEDF8B9D52}" destId="{4CB118C1-C946-4B80-AFF2-1B7E86A3A51D}" srcOrd="3" destOrd="0" presId="urn:microsoft.com/office/officeart/2016/7/layout/LinearArrowProcessNumbered"/>
    <dgm:cxn modelId="{206F3FDA-CBD9-42C6-A8AC-F9CA1423AF8C}" type="presParOf" srcId="{69C72FB5-0867-4E52-AF64-932377FA9C84}" destId="{5A5FCADC-B2F2-4B50-A91F-8221DBD8E59C}" srcOrd="2" destOrd="0" presId="urn:microsoft.com/office/officeart/2016/7/layout/LinearArrowProcessNumbered"/>
    <dgm:cxn modelId="{B910C18D-4966-4702-B0F4-AD66C14A71C6}" type="presParOf" srcId="{3CFA1F9B-BA05-4B46-9FAD-B2B33A52B00D}" destId="{84B10C2A-DDB2-4DC8-8ADF-792CEF76E033}" srcOrd="3" destOrd="0" presId="urn:microsoft.com/office/officeart/2016/7/layout/LinearArrowProcessNumbered"/>
    <dgm:cxn modelId="{C12FA7A2-DEAC-4B8C-8F01-E5DCFA3A5E2A}" type="presParOf" srcId="{3CFA1F9B-BA05-4B46-9FAD-B2B33A52B00D}" destId="{7A745773-9E58-4DF4-BAF0-E4BB16CDC08B}" srcOrd="4" destOrd="0" presId="urn:microsoft.com/office/officeart/2016/7/layout/LinearArrowProcessNumbered"/>
    <dgm:cxn modelId="{854F9B9F-5F2B-4B8C-8A8E-228532532758}" type="presParOf" srcId="{7A745773-9E58-4DF4-BAF0-E4BB16CDC08B}" destId="{F670226F-299E-4A94-AE44-3467EB4274CA}" srcOrd="0" destOrd="0" presId="urn:microsoft.com/office/officeart/2016/7/layout/LinearArrowProcessNumbered"/>
    <dgm:cxn modelId="{7AB3620E-20BD-45BB-8EF1-95CE4159E9E5}" type="presParOf" srcId="{7A745773-9E58-4DF4-BAF0-E4BB16CDC08B}" destId="{4304A317-2D0B-475F-8B32-E6932BD3C1CE}" srcOrd="1" destOrd="0" presId="urn:microsoft.com/office/officeart/2016/7/layout/LinearArrowProcessNumbered"/>
    <dgm:cxn modelId="{615A0E00-2AD9-45B5-9F1F-24652C3BD785}" type="presParOf" srcId="{4304A317-2D0B-475F-8B32-E6932BD3C1CE}" destId="{4BC28F3A-B47B-4CBB-8298-4CB69F9E1436}" srcOrd="0" destOrd="0" presId="urn:microsoft.com/office/officeart/2016/7/layout/LinearArrowProcessNumbered"/>
    <dgm:cxn modelId="{8F279DF1-4FFB-4BA5-A7E1-3E867CCEC91C}" type="presParOf" srcId="{4304A317-2D0B-475F-8B32-E6932BD3C1CE}" destId="{732A7E2E-4E4F-47CD-BF05-E0BDF9CB827D}" srcOrd="1" destOrd="0" presId="urn:microsoft.com/office/officeart/2016/7/layout/LinearArrowProcessNumbered"/>
    <dgm:cxn modelId="{079A73FF-DFDD-45A6-B1F8-505F1CFB9FA7}" type="presParOf" srcId="{4304A317-2D0B-475F-8B32-E6932BD3C1CE}" destId="{A82E1C89-6616-45DC-B858-F6F441D41F33}" srcOrd="2" destOrd="0" presId="urn:microsoft.com/office/officeart/2016/7/layout/LinearArrowProcessNumbered"/>
    <dgm:cxn modelId="{1D4055A2-9F7F-4129-B7A5-EBA759C25E97}" type="presParOf" srcId="{4304A317-2D0B-475F-8B32-E6932BD3C1CE}" destId="{0C08E0F7-BE5B-4E53-B067-58605765495F}" srcOrd="3" destOrd="0" presId="urn:microsoft.com/office/officeart/2016/7/layout/LinearArrowProcessNumbered"/>
    <dgm:cxn modelId="{8BD28915-31A4-412B-A2EA-87A3CCB9B948}" type="presParOf" srcId="{7A745773-9E58-4DF4-BAF0-E4BB16CDC08B}" destId="{A0341DB8-0110-4639-BAE5-8C7E99E0F971}" srcOrd="2" destOrd="0" presId="urn:microsoft.com/office/officeart/2016/7/layout/LinearArrowProcessNumbered"/>
    <dgm:cxn modelId="{C5300683-6FBA-4104-A062-55012C85F406}" type="presParOf" srcId="{3CFA1F9B-BA05-4B46-9FAD-B2B33A52B00D}" destId="{22F8BD5A-8104-4218-9E47-C4944CB251C2}" srcOrd="5" destOrd="0" presId="urn:microsoft.com/office/officeart/2016/7/layout/LinearArrowProcessNumbered"/>
    <dgm:cxn modelId="{05458FAC-7304-4682-9F29-3728C515DB89}" type="presParOf" srcId="{3CFA1F9B-BA05-4B46-9FAD-B2B33A52B00D}" destId="{947B939E-5A20-4262-82D6-65EDC6F4CF90}" srcOrd="6" destOrd="0" presId="urn:microsoft.com/office/officeart/2016/7/layout/LinearArrowProcessNumbered"/>
    <dgm:cxn modelId="{1CBF3DCE-9E36-4BDC-B0C3-2C755E464536}" type="presParOf" srcId="{947B939E-5A20-4262-82D6-65EDC6F4CF90}" destId="{F3BD5323-B76C-435D-B76B-158A7EBD0E91}" srcOrd="0" destOrd="0" presId="urn:microsoft.com/office/officeart/2016/7/layout/LinearArrowProcessNumbered"/>
    <dgm:cxn modelId="{080ABD73-C5D5-4CF9-97A9-5D7CB4A58976}" type="presParOf" srcId="{947B939E-5A20-4262-82D6-65EDC6F4CF90}" destId="{B44FB1BF-35B4-446B-9A55-D402EE174DF8}" srcOrd="1" destOrd="0" presId="urn:microsoft.com/office/officeart/2016/7/layout/LinearArrowProcessNumbered"/>
    <dgm:cxn modelId="{F2D68B8B-91E1-4954-A211-7A930113ED96}" type="presParOf" srcId="{B44FB1BF-35B4-446B-9A55-D402EE174DF8}" destId="{7563B1F2-DE03-4592-8C7F-04C03A12C7E8}" srcOrd="0" destOrd="0" presId="urn:microsoft.com/office/officeart/2016/7/layout/LinearArrowProcessNumbered"/>
    <dgm:cxn modelId="{1DA0A422-7591-47B8-A83B-1859F174F069}" type="presParOf" srcId="{B44FB1BF-35B4-446B-9A55-D402EE174DF8}" destId="{8BB989AF-198D-4231-9835-69A46033EF36}" srcOrd="1" destOrd="0" presId="urn:microsoft.com/office/officeart/2016/7/layout/LinearArrowProcessNumbered"/>
    <dgm:cxn modelId="{BCD496CF-A9F0-4B86-BFD8-EA6E9E535A6F}" type="presParOf" srcId="{B44FB1BF-35B4-446B-9A55-D402EE174DF8}" destId="{B17A01F2-48BC-4DEE-897A-95C65A968BFF}" srcOrd="2" destOrd="0" presId="urn:microsoft.com/office/officeart/2016/7/layout/LinearArrowProcessNumbered"/>
    <dgm:cxn modelId="{8CC4CB9B-BF3D-4325-AC1B-3B9485FC32D9}" type="presParOf" srcId="{B44FB1BF-35B4-446B-9A55-D402EE174DF8}" destId="{B8236827-AA40-4A48-8087-1E883BFB75E1}" srcOrd="3" destOrd="0" presId="urn:microsoft.com/office/officeart/2016/7/layout/LinearArrowProcessNumbered"/>
    <dgm:cxn modelId="{4D9CD597-FD6B-4783-B95B-13606C6B37D1}" type="presParOf" srcId="{947B939E-5A20-4262-82D6-65EDC6F4CF90}" destId="{0F74FE70-4E07-48C2-83C4-82E64311DDBD}" srcOrd="2" destOrd="0" presId="urn:microsoft.com/office/officeart/2016/7/layout/LinearArrowProcessNumbered"/>
    <dgm:cxn modelId="{464418D3-A5EB-4F05-B740-618F330B47E4}" type="presParOf" srcId="{3CFA1F9B-BA05-4B46-9FAD-B2B33A52B00D}" destId="{5CCCB225-195D-4E24-8F0D-B7BE526739B2}" srcOrd="7" destOrd="0" presId="urn:microsoft.com/office/officeart/2016/7/layout/LinearArrowProcessNumbered"/>
    <dgm:cxn modelId="{419CB090-DB2F-46F6-A448-602966EE4B7E}" type="presParOf" srcId="{3CFA1F9B-BA05-4B46-9FAD-B2B33A52B00D}" destId="{CD4C4BA8-4057-49D0-9181-7E5727FF3388}" srcOrd="8" destOrd="0" presId="urn:microsoft.com/office/officeart/2016/7/layout/LinearArrowProcessNumbered"/>
    <dgm:cxn modelId="{D8E758D7-E9D0-4487-89EE-FDA2A2DA5196}" type="presParOf" srcId="{CD4C4BA8-4057-49D0-9181-7E5727FF3388}" destId="{506144FA-7727-4391-8355-997F0542EC83}" srcOrd="0" destOrd="0" presId="urn:microsoft.com/office/officeart/2016/7/layout/LinearArrowProcessNumbered"/>
    <dgm:cxn modelId="{3E78F38E-FBC5-4C3A-89C6-610FCCFE6B3D}" type="presParOf" srcId="{CD4C4BA8-4057-49D0-9181-7E5727FF3388}" destId="{E655AF38-DEE8-4801-875B-E1F379C670A1}" srcOrd="1" destOrd="0" presId="urn:microsoft.com/office/officeart/2016/7/layout/LinearArrowProcessNumbered"/>
    <dgm:cxn modelId="{3CFA7FB4-58B7-4437-BCC1-D5A3E737E2E6}" type="presParOf" srcId="{E655AF38-DEE8-4801-875B-E1F379C670A1}" destId="{FC3A0270-CF20-4F2A-9002-390CEC7E2E94}" srcOrd="0" destOrd="0" presId="urn:microsoft.com/office/officeart/2016/7/layout/LinearArrowProcessNumbered"/>
    <dgm:cxn modelId="{5161AFE7-921C-4E9E-BE9B-E69DF7D55C66}" type="presParOf" srcId="{E655AF38-DEE8-4801-875B-E1F379C670A1}" destId="{76BB9DC1-CE0F-49EB-8E6C-2E450527D3B0}" srcOrd="1" destOrd="0" presId="urn:microsoft.com/office/officeart/2016/7/layout/LinearArrowProcessNumbered"/>
    <dgm:cxn modelId="{80354C46-E153-4F69-8848-0183EFFC8A1F}" type="presParOf" srcId="{E655AF38-DEE8-4801-875B-E1F379C670A1}" destId="{4E866C43-E8A3-4CC1-876D-94C1D9DAA8FF}" srcOrd="2" destOrd="0" presId="urn:microsoft.com/office/officeart/2016/7/layout/LinearArrowProcessNumbered"/>
    <dgm:cxn modelId="{8FE6CDFB-5C18-4214-87AF-7EFBE2FE7335}" type="presParOf" srcId="{E655AF38-DEE8-4801-875B-E1F379C670A1}" destId="{3F1A8B7E-91C2-4224-8683-7A80C2EC4C1B}" srcOrd="3" destOrd="0" presId="urn:microsoft.com/office/officeart/2016/7/layout/LinearArrowProcessNumbered"/>
    <dgm:cxn modelId="{3E6ADF06-B026-4006-8041-D7FAB7E43A6D}" type="presParOf" srcId="{CD4C4BA8-4057-49D0-9181-7E5727FF3388}" destId="{ECC08452-0183-45C6-A703-94D81BDDC012}" srcOrd="2" destOrd="0" presId="urn:microsoft.com/office/officeart/2016/7/layout/LinearArrowProcessNumbered"/>
    <dgm:cxn modelId="{90D2BFD2-D4D1-4CED-BFE2-AEE878B0A7A8}" type="presParOf" srcId="{3CFA1F9B-BA05-4B46-9FAD-B2B33A52B00D}" destId="{53D6C597-80C5-4198-AE0D-24917F4CDA6D}" srcOrd="9" destOrd="0" presId="urn:microsoft.com/office/officeart/2016/7/layout/LinearArrowProcessNumbered"/>
    <dgm:cxn modelId="{B14A862D-E666-459F-84FA-6B04292E61C9}" type="presParOf" srcId="{3CFA1F9B-BA05-4B46-9FAD-B2B33A52B00D}" destId="{4773E5F7-CFAD-44C7-B659-CDA12CDAB812}" srcOrd="10" destOrd="0" presId="urn:microsoft.com/office/officeart/2016/7/layout/LinearArrowProcessNumbered"/>
    <dgm:cxn modelId="{7C562F7F-3E0A-48A2-B655-6788DF0ABD54}" type="presParOf" srcId="{4773E5F7-CFAD-44C7-B659-CDA12CDAB812}" destId="{7CDF4E1C-641D-4DD2-8527-BF319758F7A3}" srcOrd="0" destOrd="0" presId="urn:microsoft.com/office/officeart/2016/7/layout/LinearArrowProcessNumbered"/>
    <dgm:cxn modelId="{87092360-3E1D-4CB5-8D1F-A4A953BC572F}" type="presParOf" srcId="{4773E5F7-CFAD-44C7-B659-CDA12CDAB812}" destId="{C033DC38-F79C-4BF7-8D5D-366E6D54A834}" srcOrd="1" destOrd="0" presId="urn:microsoft.com/office/officeart/2016/7/layout/LinearArrowProcessNumbered"/>
    <dgm:cxn modelId="{F7B649EA-8C98-446A-9394-1E22908E4867}" type="presParOf" srcId="{C033DC38-F79C-4BF7-8D5D-366E6D54A834}" destId="{6213ED81-E6A0-4001-B906-92AFC58DE35E}" srcOrd="0" destOrd="0" presId="urn:microsoft.com/office/officeart/2016/7/layout/LinearArrowProcessNumbered"/>
    <dgm:cxn modelId="{DF892227-9C29-40F5-B9C0-C540DDB49CFA}" type="presParOf" srcId="{C033DC38-F79C-4BF7-8D5D-366E6D54A834}" destId="{2CDCFCA4-B026-473D-9273-E4D08F866A89}" srcOrd="1" destOrd="0" presId="urn:microsoft.com/office/officeart/2016/7/layout/LinearArrowProcessNumbered"/>
    <dgm:cxn modelId="{C8D7E0B6-BB0E-4519-BA21-887D5A8F9636}" type="presParOf" srcId="{C033DC38-F79C-4BF7-8D5D-366E6D54A834}" destId="{2C0EB883-379E-4DDA-9D07-CC9473A97FB5}" srcOrd="2" destOrd="0" presId="urn:microsoft.com/office/officeart/2016/7/layout/LinearArrowProcessNumbered"/>
    <dgm:cxn modelId="{CF8FB33E-8479-42BC-A717-5025D6C28D14}" type="presParOf" srcId="{C033DC38-F79C-4BF7-8D5D-366E6D54A834}" destId="{7D8CF43A-9BF0-4EC3-922C-E0082E2ECF4D}" srcOrd="3" destOrd="0" presId="urn:microsoft.com/office/officeart/2016/7/layout/LinearArrowProcessNumbered"/>
    <dgm:cxn modelId="{3CE899A8-BA5B-4A06-8BEF-3CEBBA8F686B}" type="presParOf" srcId="{4773E5F7-CFAD-44C7-B659-CDA12CDAB812}" destId="{9AFA11D2-1B48-459A-A8A9-2486C9C8F273}" srcOrd="2" destOrd="0" presId="urn:microsoft.com/office/officeart/2016/7/layout/LinearArrowProcessNumbered"/>
    <dgm:cxn modelId="{9E8075F5-31AE-4513-B565-45DCBDE0E43A}" type="presParOf" srcId="{3CFA1F9B-BA05-4B46-9FAD-B2B33A52B00D}" destId="{AF1330F2-2838-4CE9-878F-078A370FA6DC}" srcOrd="11" destOrd="0" presId="urn:microsoft.com/office/officeart/2016/7/layout/LinearArrowProcessNumbered"/>
    <dgm:cxn modelId="{3F36CA5E-48D3-4896-9617-21CA23EE6BB9}" type="presParOf" srcId="{3CFA1F9B-BA05-4B46-9FAD-B2B33A52B00D}" destId="{0CF1180F-A40B-458D-A49B-165E2D0B29A9}" srcOrd="12" destOrd="0" presId="urn:microsoft.com/office/officeart/2016/7/layout/LinearArrowProcessNumbered"/>
    <dgm:cxn modelId="{65797F69-F330-465B-9252-7BBD604C6FB6}" type="presParOf" srcId="{0CF1180F-A40B-458D-A49B-165E2D0B29A9}" destId="{A786372C-B70F-48E4-A8E9-FA16580C7118}" srcOrd="0" destOrd="0" presId="urn:microsoft.com/office/officeart/2016/7/layout/LinearArrowProcessNumbered"/>
    <dgm:cxn modelId="{3A52ED75-1A19-4F29-A502-EAD6F2DDD0A4}" type="presParOf" srcId="{0CF1180F-A40B-458D-A49B-165E2D0B29A9}" destId="{BC916B01-AF84-4979-A396-36670C3CC3D1}" srcOrd="1" destOrd="0" presId="urn:microsoft.com/office/officeart/2016/7/layout/LinearArrowProcessNumbered"/>
    <dgm:cxn modelId="{515E9BE8-19C6-4895-ACD3-0707B6894E2F}" type="presParOf" srcId="{BC916B01-AF84-4979-A396-36670C3CC3D1}" destId="{5CB8917A-F4BF-4207-AF02-49970F640757}" srcOrd="0" destOrd="0" presId="urn:microsoft.com/office/officeart/2016/7/layout/LinearArrowProcessNumbered"/>
    <dgm:cxn modelId="{DD9CF401-4775-47C1-904B-DAED182B5F6C}" type="presParOf" srcId="{BC916B01-AF84-4979-A396-36670C3CC3D1}" destId="{6BF30A4C-D676-49B3-96C4-E1D900E16BFA}" srcOrd="1" destOrd="0" presId="urn:microsoft.com/office/officeart/2016/7/layout/LinearArrowProcessNumbered"/>
    <dgm:cxn modelId="{2D587BD6-17A0-4A99-8217-85FEC233ABE0}" type="presParOf" srcId="{BC916B01-AF84-4979-A396-36670C3CC3D1}" destId="{4D003858-8387-4F7E-9F14-B975AFD8604D}" srcOrd="2" destOrd="0" presId="urn:microsoft.com/office/officeart/2016/7/layout/LinearArrowProcessNumbered"/>
    <dgm:cxn modelId="{26B00360-71B1-46D6-8964-96FB53662E93}" type="presParOf" srcId="{BC916B01-AF84-4979-A396-36670C3CC3D1}" destId="{4E79E099-34AA-4AD3-AA5E-3E494A82DE56}" srcOrd="3" destOrd="0" presId="urn:microsoft.com/office/officeart/2016/7/layout/LinearArrowProcessNumbered"/>
    <dgm:cxn modelId="{A2751E48-8085-4F82-8445-84327F7A10BA}" type="presParOf" srcId="{0CF1180F-A40B-458D-A49B-165E2D0B29A9}" destId="{0C1B966A-FA96-48E1-A424-3D6486E495CE}" srcOrd="2" destOrd="0" presId="urn:microsoft.com/office/officeart/2016/7/layout/LinearArrowProcessNumbered"/>
    <dgm:cxn modelId="{67A61A4D-DE3F-40D7-9465-A3AEEAB5F2E2}" type="presParOf" srcId="{3CFA1F9B-BA05-4B46-9FAD-B2B33A52B00D}" destId="{ABCD5902-A1B2-4202-BD96-018518412D96}" srcOrd="13" destOrd="0" presId="urn:microsoft.com/office/officeart/2016/7/layout/LinearArrowProcessNumbered"/>
    <dgm:cxn modelId="{EAF5A91C-03D0-48DE-9465-11EC1F506995}" type="presParOf" srcId="{3CFA1F9B-BA05-4B46-9FAD-B2B33A52B00D}" destId="{843D3063-82F5-4106-A498-2AE3CAEDFFF7}" srcOrd="14" destOrd="0" presId="urn:microsoft.com/office/officeart/2016/7/layout/LinearArrowProcessNumbered"/>
    <dgm:cxn modelId="{BF707B62-E123-40B9-BC69-FDFC53447396}" type="presParOf" srcId="{843D3063-82F5-4106-A498-2AE3CAEDFFF7}" destId="{1D2C8508-F051-4B7D-814C-CA5831B52B25}" srcOrd="0" destOrd="0" presId="urn:microsoft.com/office/officeart/2016/7/layout/LinearArrowProcessNumbered"/>
    <dgm:cxn modelId="{9987B3D8-D0FB-49C3-A016-5626635CDB85}" type="presParOf" srcId="{843D3063-82F5-4106-A498-2AE3CAEDFFF7}" destId="{D42AB65A-2889-4EBD-9AB0-6873DED24FE6}" srcOrd="1" destOrd="0" presId="urn:microsoft.com/office/officeart/2016/7/layout/LinearArrowProcessNumbered"/>
    <dgm:cxn modelId="{26DAE4D0-4460-43D5-A416-83C69A11FEC7}" type="presParOf" srcId="{D42AB65A-2889-4EBD-9AB0-6873DED24FE6}" destId="{6419D93C-FD66-4B42-9B51-CDA00F08CDA1}" srcOrd="0" destOrd="0" presId="urn:microsoft.com/office/officeart/2016/7/layout/LinearArrowProcessNumbered"/>
    <dgm:cxn modelId="{8773E612-3564-4999-85C3-1825C187B9B8}" type="presParOf" srcId="{D42AB65A-2889-4EBD-9AB0-6873DED24FE6}" destId="{4AC38B1F-EC32-4436-8035-9D853E6493B3}" srcOrd="1" destOrd="0" presId="urn:microsoft.com/office/officeart/2016/7/layout/LinearArrowProcessNumbered"/>
    <dgm:cxn modelId="{7EE915F2-60E3-4046-AF49-98942163A40D}" type="presParOf" srcId="{D42AB65A-2889-4EBD-9AB0-6873DED24FE6}" destId="{0FF5504F-1072-44CE-BFAE-318DF72841B2}" srcOrd="2" destOrd="0" presId="urn:microsoft.com/office/officeart/2016/7/layout/LinearArrowProcessNumbered"/>
    <dgm:cxn modelId="{563A546A-2FAA-4CAC-BD4B-1C0E257CD094}" type="presParOf" srcId="{D42AB65A-2889-4EBD-9AB0-6873DED24FE6}" destId="{560DF45A-3A2A-4100-AAC9-BF380B326F64}" srcOrd="3" destOrd="0" presId="urn:microsoft.com/office/officeart/2016/7/layout/LinearArrowProcessNumbered"/>
    <dgm:cxn modelId="{76284D91-B5FD-4C4C-94D6-DF8F4809DDF5}" type="presParOf" srcId="{843D3063-82F5-4106-A498-2AE3CAEDFFF7}" destId="{98DD5642-DC32-4312-BF50-A9A932671D90}" srcOrd="2" destOrd="0" presId="urn:microsoft.com/office/officeart/2016/7/layout/LinearArrowProcessNumbered"/>
    <dgm:cxn modelId="{3648B185-8000-4DAB-8A0C-6ADB51501A4E}" type="presParOf" srcId="{3CFA1F9B-BA05-4B46-9FAD-B2B33A52B00D}" destId="{48BEB781-24DF-4D70-BCAB-7CE26BBDF40F}" srcOrd="15" destOrd="0" presId="urn:microsoft.com/office/officeart/2016/7/layout/LinearArrowProcessNumbered"/>
    <dgm:cxn modelId="{11743A32-59FC-4B26-9A25-B4433DD17A5B}" type="presParOf" srcId="{3CFA1F9B-BA05-4B46-9FAD-B2B33A52B00D}" destId="{70C21E40-6548-4427-A482-C7DB5C1A3156}" srcOrd="16" destOrd="0" presId="urn:microsoft.com/office/officeart/2016/7/layout/LinearArrowProcessNumbered"/>
    <dgm:cxn modelId="{5678A7D6-D71A-4033-9B16-3B04056209E3}" type="presParOf" srcId="{70C21E40-6548-4427-A482-C7DB5C1A3156}" destId="{0D42CE54-3C47-427A-861B-E7D568DD653D}" srcOrd="0" destOrd="0" presId="urn:microsoft.com/office/officeart/2016/7/layout/LinearArrowProcessNumbered"/>
    <dgm:cxn modelId="{2BD64C1F-E924-4449-ABED-844F37CC4F72}" type="presParOf" srcId="{70C21E40-6548-4427-A482-C7DB5C1A3156}" destId="{C3BA8E67-6151-43F2-A2DA-86561158D21C}" srcOrd="1" destOrd="0" presId="urn:microsoft.com/office/officeart/2016/7/layout/LinearArrowProcessNumbered"/>
    <dgm:cxn modelId="{FE3DA5AE-15CC-440F-AE16-7C3DFCAD5E27}" type="presParOf" srcId="{C3BA8E67-6151-43F2-A2DA-86561158D21C}" destId="{40666D82-6831-4CE9-AFE8-DBAFBF941706}" srcOrd="0" destOrd="0" presId="urn:microsoft.com/office/officeart/2016/7/layout/LinearArrowProcessNumbered"/>
    <dgm:cxn modelId="{15545D8D-C005-4332-A52B-E423842F95A1}" type="presParOf" srcId="{C3BA8E67-6151-43F2-A2DA-86561158D21C}" destId="{01C2538F-1B63-4546-9D3B-11E70E07DB50}" srcOrd="1" destOrd="0" presId="urn:microsoft.com/office/officeart/2016/7/layout/LinearArrowProcessNumbered"/>
    <dgm:cxn modelId="{F76CFE80-C0AB-473D-BAE2-B1192BFB5BAD}" type="presParOf" srcId="{C3BA8E67-6151-43F2-A2DA-86561158D21C}" destId="{B32A6E82-6F03-446A-9059-BE2037EEACEF}" srcOrd="2" destOrd="0" presId="urn:microsoft.com/office/officeart/2016/7/layout/LinearArrowProcessNumbered"/>
    <dgm:cxn modelId="{B8665FEB-AEF8-45BD-AADF-7218CED84861}" type="presParOf" srcId="{C3BA8E67-6151-43F2-A2DA-86561158D21C}" destId="{32514152-CF07-4581-AA94-899936478C73}" srcOrd="3" destOrd="0" presId="urn:microsoft.com/office/officeart/2016/7/layout/LinearArrowProcessNumbered"/>
    <dgm:cxn modelId="{A9196FAD-F6DA-4C57-91DB-0AA7606C77A7}" type="presParOf" srcId="{70C21E40-6548-4427-A482-C7DB5C1A3156}" destId="{9662CAEA-23B3-487D-B551-E7C38897CB16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B63FC2-75EC-4C76-B718-AD703FDC660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909A22-2577-4E02-86FF-F53B7B47199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solidFill>
                <a:schemeClr val="bg1"/>
              </a:solidFill>
            </a:rPr>
            <a:t>Fix </a:t>
          </a:r>
          <a:r>
            <a:rPr lang="en-US" sz="2000" b="1" dirty="0" smtClean="0">
              <a:solidFill>
                <a:schemeClr val="bg1"/>
              </a:solidFill>
            </a:rPr>
            <a:t>Mechanical </a:t>
          </a:r>
          <a:r>
            <a:rPr lang="en-US" sz="2000" b="1" dirty="0">
              <a:solidFill>
                <a:schemeClr val="bg1"/>
              </a:solidFill>
            </a:rPr>
            <a:t>Issues.</a:t>
          </a:r>
        </a:p>
      </dgm:t>
    </dgm:pt>
    <dgm:pt modelId="{88BE0CCB-6603-4F66-BEBE-89B0E10807D6}" type="parTrans" cxnId="{4AF6AC6B-E1C1-42EB-A051-8105978A746B}">
      <dgm:prSet/>
      <dgm:spPr/>
      <dgm:t>
        <a:bodyPr/>
        <a:lstStyle/>
        <a:p>
          <a:endParaRPr lang="en-US"/>
        </a:p>
      </dgm:t>
    </dgm:pt>
    <dgm:pt modelId="{95A9156E-C073-446F-9069-4CD02F77F534}" type="sibTrans" cxnId="{4AF6AC6B-E1C1-42EB-A051-8105978A746B}">
      <dgm:prSet/>
      <dgm:spPr/>
      <dgm:t>
        <a:bodyPr/>
        <a:lstStyle/>
        <a:p>
          <a:endParaRPr lang="en-US"/>
        </a:p>
      </dgm:t>
    </dgm:pt>
    <dgm:pt modelId="{4A33ED7B-063B-4583-8428-23727989CA9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solidFill>
                <a:schemeClr val="bg1"/>
              </a:solidFill>
            </a:rPr>
            <a:t>Take care of </a:t>
          </a:r>
          <a:r>
            <a:rPr lang="en-US" sz="2000" b="1" dirty="0" smtClean="0">
              <a:solidFill>
                <a:schemeClr val="bg1"/>
              </a:solidFill>
            </a:rPr>
            <a:t>“</a:t>
          </a:r>
          <a:r>
            <a:rPr lang="en-US" sz="2000" b="1" dirty="0">
              <a:solidFill>
                <a:schemeClr val="bg1"/>
              </a:solidFill>
            </a:rPr>
            <a:t>Quirks”.</a:t>
          </a:r>
        </a:p>
      </dgm:t>
    </dgm:pt>
    <dgm:pt modelId="{ED1F185C-D4C7-4D08-90B0-D91241BCB420}" type="parTrans" cxnId="{6DDBA70D-FB92-4B7E-A1B6-D42C8CD1F5B2}">
      <dgm:prSet/>
      <dgm:spPr/>
      <dgm:t>
        <a:bodyPr/>
        <a:lstStyle/>
        <a:p>
          <a:endParaRPr lang="en-US"/>
        </a:p>
      </dgm:t>
    </dgm:pt>
    <dgm:pt modelId="{EF023380-8480-403A-8D25-44C686282A58}" type="sibTrans" cxnId="{6DDBA70D-FB92-4B7E-A1B6-D42C8CD1F5B2}">
      <dgm:prSet/>
      <dgm:spPr/>
      <dgm:t>
        <a:bodyPr/>
        <a:lstStyle/>
        <a:p>
          <a:endParaRPr lang="en-US"/>
        </a:p>
      </dgm:t>
    </dgm:pt>
    <dgm:pt modelId="{6222E685-B7B5-4EDD-8E60-9FC323130E1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solidFill>
                <a:schemeClr val="bg1"/>
              </a:solidFill>
            </a:rPr>
            <a:t>De-clutter!</a:t>
          </a:r>
        </a:p>
        <a:p>
          <a:pPr>
            <a:lnSpc>
              <a:spcPct val="100000"/>
            </a:lnSpc>
          </a:pPr>
          <a:r>
            <a:rPr lang="en-US" sz="2000" b="1" dirty="0">
              <a:solidFill>
                <a:schemeClr val="bg1"/>
              </a:solidFill>
            </a:rPr>
            <a:t>Clean the Yacht Cabin </a:t>
          </a:r>
        </a:p>
      </dgm:t>
    </dgm:pt>
    <dgm:pt modelId="{6C8D5A20-548B-4432-9804-6006B1DFE837}" type="parTrans" cxnId="{50ABD9BF-71EC-4C3F-B7B5-9B567E1B6164}">
      <dgm:prSet/>
      <dgm:spPr/>
      <dgm:t>
        <a:bodyPr/>
        <a:lstStyle/>
        <a:p>
          <a:endParaRPr lang="en-US"/>
        </a:p>
      </dgm:t>
    </dgm:pt>
    <dgm:pt modelId="{9C24A2D1-8352-4E7E-BDB5-8648CAC45E8D}" type="sibTrans" cxnId="{50ABD9BF-71EC-4C3F-B7B5-9B567E1B6164}">
      <dgm:prSet/>
      <dgm:spPr/>
      <dgm:t>
        <a:bodyPr/>
        <a:lstStyle/>
        <a:p>
          <a:endParaRPr lang="en-US"/>
        </a:p>
      </dgm:t>
    </dgm:pt>
    <dgm:pt modelId="{0528CFE2-912F-423D-B4A0-22F1DF50AEC5}" type="pres">
      <dgm:prSet presAssocID="{21B63FC2-75EC-4C76-B718-AD703FDC660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993B3879-E4A7-4234-B0E7-2FCA9450C954}" type="pres">
      <dgm:prSet presAssocID="{7B909A22-2577-4E02-86FF-F53B7B471996}" presName="compNode" presStyleCnt="0"/>
      <dgm:spPr/>
    </dgm:pt>
    <dgm:pt modelId="{374D121F-3035-4AB5-B954-7CC77EEE9A47}" type="pres">
      <dgm:prSet presAssocID="{7B909A22-2577-4E02-86FF-F53B7B471996}" presName="iconRect" presStyleLbl="node1" presStyleIdx="0" presStyleCnt="3" custLinFactNeighborX="-1737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CA"/>
        </a:p>
      </dgm:t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3456A387-3F54-48F8-B37F-AA5A800A51E5}" type="pres">
      <dgm:prSet presAssocID="{7B909A22-2577-4E02-86FF-F53B7B471996}" presName="spaceRect" presStyleCnt="0"/>
      <dgm:spPr/>
    </dgm:pt>
    <dgm:pt modelId="{8AAD3B37-6153-4072-9692-F8C9EC44C21B}" type="pres">
      <dgm:prSet presAssocID="{7B909A22-2577-4E02-86FF-F53B7B471996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CA"/>
        </a:p>
      </dgm:t>
    </dgm:pt>
    <dgm:pt modelId="{C9FD06F5-E491-4E36-A98C-91F510FA6D9B}" type="pres">
      <dgm:prSet presAssocID="{95A9156E-C073-446F-9069-4CD02F77F534}" presName="sibTrans" presStyleCnt="0"/>
      <dgm:spPr/>
    </dgm:pt>
    <dgm:pt modelId="{AF3FC50F-30E6-456D-9C6C-43C30CD15244}" type="pres">
      <dgm:prSet presAssocID="{4A33ED7B-063B-4583-8428-23727989CA98}" presName="compNode" presStyleCnt="0"/>
      <dgm:spPr/>
    </dgm:pt>
    <dgm:pt modelId="{0D937D35-A001-4FB9-93B5-B2A83A2D57DD}" type="pres">
      <dgm:prSet presAssocID="{4A33ED7B-063B-4583-8428-23727989CA98}" presName="iconRect" presStyleLbl="node1" presStyleIdx="1" presStyleCnt="3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CA"/>
        </a:p>
      </dgm:t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76A689C8-594F-4BE9-ABE1-FBE11D09ADA3}" type="pres">
      <dgm:prSet presAssocID="{4A33ED7B-063B-4583-8428-23727989CA98}" presName="spaceRect" presStyleCnt="0"/>
      <dgm:spPr/>
    </dgm:pt>
    <dgm:pt modelId="{D6DFBCAB-9EA1-41D1-8D75-688E698EE923}" type="pres">
      <dgm:prSet presAssocID="{4A33ED7B-063B-4583-8428-23727989CA98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CA"/>
        </a:p>
      </dgm:t>
    </dgm:pt>
    <dgm:pt modelId="{BEAF1FDF-320E-47EC-8FAF-A61CB83871CD}" type="pres">
      <dgm:prSet presAssocID="{EF023380-8480-403A-8D25-44C686282A58}" presName="sibTrans" presStyleCnt="0"/>
      <dgm:spPr/>
    </dgm:pt>
    <dgm:pt modelId="{D069112B-03EC-4DF1-925A-4099EC7CD778}" type="pres">
      <dgm:prSet presAssocID="{6222E685-B7B5-4EDD-8E60-9FC323130E1E}" presName="compNode" presStyleCnt="0"/>
      <dgm:spPr/>
    </dgm:pt>
    <dgm:pt modelId="{5D28726D-7FDF-419E-8E69-9615B9F1C085}" type="pres">
      <dgm:prSet presAssocID="{6222E685-B7B5-4EDD-8E60-9FC323130E1E}" presName="iconRect" presStyleLbl="node1" presStyleIdx="2" presStyleCnt="3"/>
      <dgm:spPr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CA"/>
        </a:p>
      </dgm:t>
      <dgm:extLst>
        <a:ext uri="{E40237B7-FDA0-4F09-8148-C483321AD2D9}">
          <dgm14:cNvPr xmlns:dgm14="http://schemas.microsoft.com/office/drawing/2010/diagram" id="0" name="" descr="Maze"/>
        </a:ext>
      </dgm:extLst>
    </dgm:pt>
    <dgm:pt modelId="{4B899466-43EE-4968-8CFB-9523A1CF3022}" type="pres">
      <dgm:prSet presAssocID="{6222E685-B7B5-4EDD-8E60-9FC323130E1E}" presName="spaceRect" presStyleCnt="0"/>
      <dgm:spPr/>
    </dgm:pt>
    <dgm:pt modelId="{C566FFC0-3FED-46AE-A18D-9483D34C4501}" type="pres">
      <dgm:prSet presAssocID="{6222E685-B7B5-4EDD-8E60-9FC323130E1E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05B12949-C820-45D0-BCE5-929B2B808EB7}" type="presOf" srcId="{21B63FC2-75EC-4C76-B718-AD703FDC660C}" destId="{0528CFE2-912F-423D-B4A0-22F1DF50AEC5}" srcOrd="0" destOrd="0" presId="urn:microsoft.com/office/officeart/2018/2/layout/IconLabelList"/>
    <dgm:cxn modelId="{50ABD9BF-71EC-4C3F-B7B5-9B567E1B6164}" srcId="{21B63FC2-75EC-4C76-B718-AD703FDC660C}" destId="{6222E685-B7B5-4EDD-8E60-9FC323130E1E}" srcOrd="2" destOrd="0" parTransId="{6C8D5A20-548B-4432-9804-6006B1DFE837}" sibTransId="{9C24A2D1-8352-4E7E-BDB5-8648CAC45E8D}"/>
    <dgm:cxn modelId="{9281DD26-8634-42EA-966A-E908CEEBDD26}" type="presOf" srcId="{6222E685-B7B5-4EDD-8E60-9FC323130E1E}" destId="{C566FFC0-3FED-46AE-A18D-9483D34C4501}" srcOrd="0" destOrd="0" presId="urn:microsoft.com/office/officeart/2018/2/layout/IconLabelList"/>
    <dgm:cxn modelId="{4AF6AC6B-E1C1-42EB-A051-8105978A746B}" srcId="{21B63FC2-75EC-4C76-B718-AD703FDC660C}" destId="{7B909A22-2577-4E02-86FF-F53B7B471996}" srcOrd="0" destOrd="0" parTransId="{88BE0CCB-6603-4F66-BEBE-89B0E10807D6}" sibTransId="{95A9156E-C073-446F-9069-4CD02F77F534}"/>
    <dgm:cxn modelId="{6DDBA70D-FB92-4B7E-A1B6-D42C8CD1F5B2}" srcId="{21B63FC2-75EC-4C76-B718-AD703FDC660C}" destId="{4A33ED7B-063B-4583-8428-23727989CA98}" srcOrd="1" destOrd="0" parTransId="{ED1F185C-D4C7-4D08-90B0-D91241BCB420}" sibTransId="{EF023380-8480-403A-8D25-44C686282A58}"/>
    <dgm:cxn modelId="{135BFE98-8B5A-4449-8DC8-569FC477EEFE}" type="presOf" srcId="{7B909A22-2577-4E02-86FF-F53B7B471996}" destId="{8AAD3B37-6153-4072-9692-F8C9EC44C21B}" srcOrd="0" destOrd="0" presId="urn:microsoft.com/office/officeart/2018/2/layout/IconLabelList"/>
    <dgm:cxn modelId="{01A8D304-2441-4D1C-9A91-F45563226015}" type="presOf" srcId="{4A33ED7B-063B-4583-8428-23727989CA98}" destId="{D6DFBCAB-9EA1-41D1-8D75-688E698EE923}" srcOrd="0" destOrd="0" presId="urn:microsoft.com/office/officeart/2018/2/layout/IconLabelList"/>
    <dgm:cxn modelId="{F8B37382-E857-4551-886B-B9C4942A1C94}" type="presParOf" srcId="{0528CFE2-912F-423D-B4A0-22F1DF50AEC5}" destId="{993B3879-E4A7-4234-B0E7-2FCA9450C954}" srcOrd="0" destOrd="0" presId="urn:microsoft.com/office/officeart/2018/2/layout/IconLabelList"/>
    <dgm:cxn modelId="{AAAA93B2-B545-49CB-A54D-D109F63FA863}" type="presParOf" srcId="{993B3879-E4A7-4234-B0E7-2FCA9450C954}" destId="{374D121F-3035-4AB5-B954-7CC77EEE9A47}" srcOrd="0" destOrd="0" presId="urn:microsoft.com/office/officeart/2018/2/layout/IconLabelList"/>
    <dgm:cxn modelId="{B031DFDF-3702-47A0-83AF-5CC8C2B65410}" type="presParOf" srcId="{993B3879-E4A7-4234-B0E7-2FCA9450C954}" destId="{3456A387-3F54-48F8-B37F-AA5A800A51E5}" srcOrd="1" destOrd="0" presId="urn:microsoft.com/office/officeart/2018/2/layout/IconLabelList"/>
    <dgm:cxn modelId="{2CF7FAFA-87CE-4D3C-A039-61B295444075}" type="presParOf" srcId="{993B3879-E4A7-4234-B0E7-2FCA9450C954}" destId="{8AAD3B37-6153-4072-9692-F8C9EC44C21B}" srcOrd="2" destOrd="0" presId="urn:microsoft.com/office/officeart/2018/2/layout/IconLabelList"/>
    <dgm:cxn modelId="{29D23EA4-7534-4F19-93FF-BC7B379AB79B}" type="presParOf" srcId="{0528CFE2-912F-423D-B4A0-22F1DF50AEC5}" destId="{C9FD06F5-E491-4E36-A98C-91F510FA6D9B}" srcOrd="1" destOrd="0" presId="urn:microsoft.com/office/officeart/2018/2/layout/IconLabelList"/>
    <dgm:cxn modelId="{AB26DEA8-D76E-45F6-A7C9-72A11E724894}" type="presParOf" srcId="{0528CFE2-912F-423D-B4A0-22F1DF50AEC5}" destId="{AF3FC50F-30E6-456D-9C6C-43C30CD15244}" srcOrd="2" destOrd="0" presId="urn:microsoft.com/office/officeart/2018/2/layout/IconLabelList"/>
    <dgm:cxn modelId="{4CC1E0BF-80C8-4BB2-B4A9-C0ADCA499CFC}" type="presParOf" srcId="{AF3FC50F-30E6-456D-9C6C-43C30CD15244}" destId="{0D937D35-A001-4FB9-93B5-B2A83A2D57DD}" srcOrd="0" destOrd="0" presId="urn:microsoft.com/office/officeart/2018/2/layout/IconLabelList"/>
    <dgm:cxn modelId="{339CAD05-D2C1-45A8-99AC-3056B25D4B01}" type="presParOf" srcId="{AF3FC50F-30E6-456D-9C6C-43C30CD15244}" destId="{76A689C8-594F-4BE9-ABE1-FBE11D09ADA3}" srcOrd="1" destOrd="0" presId="urn:microsoft.com/office/officeart/2018/2/layout/IconLabelList"/>
    <dgm:cxn modelId="{CF9DC1CA-D4BD-4269-ACDC-C7D71AFADC0D}" type="presParOf" srcId="{AF3FC50F-30E6-456D-9C6C-43C30CD15244}" destId="{D6DFBCAB-9EA1-41D1-8D75-688E698EE923}" srcOrd="2" destOrd="0" presId="urn:microsoft.com/office/officeart/2018/2/layout/IconLabelList"/>
    <dgm:cxn modelId="{05DE1FEB-F181-42EE-8D00-1BA4019E4437}" type="presParOf" srcId="{0528CFE2-912F-423D-B4A0-22F1DF50AEC5}" destId="{BEAF1FDF-320E-47EC-8FAF-A61CB83871CD}" srcOrd="3" destOrd="0" presId="urn:microsoft.com/office/officeart/2018/2/layout/IconLabelList"/>
    <dgm:cxn modelId="{3794E4B4-4677-48DC-9422-47761E4F360F}" type="presParOf" srcId="{0528CFE2-912F-423D-B4A0-22F1DF50AEC5}" destId="{D069112B-03EC-4DF1-925A-4099EC7CD778}" srcOrd="4" destOrd="0" presId="urn:microsoft.com/office/officeart/2018/2/layout/IconLabelList"/>
    <dgm:cxn modelId="{7D51DD1E-8763-4938-8E31-00B36EAF18AA}" type="presParOf" srcId="{D069112B-03EC-4DF1-925A-4099EC7CD778}" destId="{5D28726D-7FDF-419E-8E69-9615B9F1C085}" srcOrd="0" destOrd="0" presId="urn:microsoft.com/office/officeart/2018/2/layout/IconLabelList"/>
    <dgm:cxn modelId="{E002F950-2F85-4CAF-A802-97467C310B9E}" type="presParOf" srcId="{D069112B-03EC-4DF1-925A-4099EC7CD778}" destId="{4B899466-43EE-4968-8CFB-9523A1CF3022}" srcOrd="1" destOrd="0" presId="urn:microsoft.com/office/officeart/2018/2/layout/IconLabelList"/>
    <dgm:cxn modelId="{784176C5-5BE7-4090-8D6F-8C2B06BCC822}" type="presParOf" srcId="{D069112B-03EC-4DF1-925A-4099EC7CD778}" destId="{C566FFC0-3FED-46AE-A18D-9483D34C4501}" srcOrd="2" destOrd="0" presId="urn:microsoft.com/office/officeart/2018/2/layout/IconLabelList"/>
  </dgm:cxnLst>
  <dgm:bg/>
  <dgm:whole>
    <a:ln>
      <a:solidFill>
        <a:schemeClr val="bg1">
          <a:lumMod val="9500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5B279-09C2-4CAD-8D27-73AF1B28DEEF}">
      <dsp:nvSpPr>
        <dsp:cNvPr id="0" name=""/>
        <dsp:cNvSpPr/>
      </dsp:nvSpPr>
      <dsp:spPr>
        <a:xfrm>
          <a:off x="637214" y="1034968"/>
          <a:ext cx="508688" cy="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A28715C-5509-4AD4-B188-8FDF8BC55477}">
      <dsp:nvSpPr>
        <dsp:cNvPr id="0" name=""/>
        <dsp:cNvSpPr/>
      </dsp:nvSpPr>
      <dsp:spPr>
        <a:xfrm>
          <a:off x="1176424" y="992274"/>
          <a:ext cx="58499" cy="109875"/>
        </a:xfrm>
        <a:prstGeom prst="chevron">
          <a:avLst>
            <a:gd name="adj" fmla="val 9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48A24A-490D-4194-BC30-D6780E069639}">
      <dsp:nvSpPr>
        <dsp:cNvPr id="0" name=""/>
        <dsp:cNvSpPr/>
      </dsp:nvSpPr>
      <dsp:spPr>
        <a:xfrm>
          <a:off x="351214" y="812590"/>
          <a:ext cx="444827" cy="44482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262" tIns="17262" rIns="17262" bIns="1726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1</a:t>
          </a:r>
        </a:p>
      </dsp:txBody>
      <dsp:txXfrm>
        <a:off x="416357" y="877733"/>
        <a:ext cx="314541" cy="314541"/>
      </dsp:txXfrm>
    </dsp:sp>
    <dsp:sp modelId="{9CB87C03-CC35-47AA-A61C-E2C62A92AF23}">
      <dsp:nvSpPr>
        <dsp:cNvPr id="0" name=""/>
        <dsp:cNvSpPr/>
      </dsp:nvSpPr>
      <dsp:spPr>
        <a:xfrm>
          <a:off x="1354" y="1423016"/>
          <a:ext cx="114454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283" tIns="165100" rIns="90283" bIns="16510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Arial Black" panose="020B0A04020102020204" pitchFamily="34" charset="0"/>
            </a:rPr>
            <a:t>Prepare your boat for Sale</a:t>
          </a:r>
        </a:p>
      </dsp:txBody>
      <dsp:txXfrm>
        <a:off x="1354" y="1651926"/>
        <a:ext cx="1144549" cy="1736690"/>
      </dsp:txXfrm>
    </dsp:sp>
    <dsp:sp modelId="{C5B0A417-BDF9-48FC-A931-BA12003411F3}">
      <dsp:nvSpPr>
        <dsp:cNvPr id="0" name=""/>
        <dsp:cNvSpPr/>
      </dsp:nvSpPr>
      <dsp:spPr>
        <a:xfrm>
          <a:off x="1273075" y="1034970"/>
          <a:ext cx="1144549" cy="7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3238DA1-9DF2-407C-BFEA-3F1334ED2368}">
      <dsp:nvSpPr>
        <dsp:cNvPr id="0" name=""/>
        <dsp:cNvSpPr/>
      </dsp:nvSpPr>
      <dsp:spPr>
        <a:xfrm>
          <a:off x="2448146" y="992275"/>
          <a:ext cx="58499" cy="109877"/>
        </a:xfrm>
        <a:prstGeom prst="chevron">
          <a:avLst>
            <a:gd name="adj" fmla="val 9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7BA454F-0862-44F9-B86E-C8FEC0F5CCF7}">
      <dsp:nvSpPr>
        <dsp:cNvPr id="0" name=""/>
        <dsp:cNvSpPr/>
      </dsp:nvSpPr>
      <dsp:spPr>
        <a:xfrm>
          <a:off x="1622936" y="812592"/>
          <a:ext cx="444827" cy="44482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262" tIns="17262" rIns="17262" bIns="1726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2</a:t>
          </a:r>
        </a:p>
      </dsp:txBody>
      <dsp:txXfrm>
        <a:off x="1688079" y="877735"/>
        <a:ext cx="314541" cy="314541"/>
      </dsp:txXfrm>
    </dsp:sp>
    <dsp:sp modelId="{5A5FCADC-B2F2-4B50-A91F-8221DBD8E59C}">
      <dsp:nvSpPr>
        <dsp:cNvPr id="0" name=""/>
        <dsp:cNvSpPr/>
      </dsp:nvSpPr>
      <dsp:spPr>
        <a:xfrm>
          <a:off x="1273075" y="1423021"/>
          <a:ext cx="114454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283" tIns="165100" rIns="90283" bIns="16510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Arial Black" panose="020B0A04020102020204" pitchFamily="34" charset="0"/>
            </a:rPr>
            <a:t>Take On-the-Water Photos and Videos</a:t>
          </a:r>
        </a:p>
      </dsp:txBody>
      <dsp:txXfrm>
        <a:off x="1273075" y="1651931"/>
        <a:ext cx="1144549" cy="1736690"/>
      </dsp:txXfrm>
    </dsp:sp>
    <dsp:sp modelId="{4BC28F3A-B47B-4CBB-8298-4CB69F9E1436}">
      <dsp:nvSpPr>
        <dsp:cNvPr id="0" name=""/>
        <dsp:cNvSpPr/>
      </dsp:nvSpPr>
      <dsp:spPr>
        <a:xfrm>
          <a:off x="2544797" y="1034970"/>
          <a:ext cx="1144549" cy="7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32A7E2E-4E4F-47CD-BF05-E0BDF9CB827D}">
      <dsp:nvSpPr>
        <dsp:cNvPr id="0" name=""/>
        <dsp:cNvSpPr/>
      </dsp:nvSpPr>
      <dsp:spPr>
        <a:xfrm>
          <a:off x="3719867" y="992275"/>
          <a:ext cx="58499" cy="109877"/>
        </a:xfrm>
        <a:prstGeom prst="chevron">
          <a:avLst>
            <a:gd name="adj" fmla="val 9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82E1C89-6616-45DC-B858-F6F441D41F33}">
      <dsp:nvSpPr>
        <dsp:cNvPr id="0" name=""/>
        <dsp:cNvSpPr/>
      </dsp:nvSpPr>
      <dsp:spPr>
        <a:xfrm>
          <a:off x="2894657" y="812592"/>
          <a:ext cx="444827" cy="44482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262" tIns="17262" rIns="17262" bIns="1726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3</a:t>
          </a:r>
        </a:p>
      </dsp:txBody>
      <dsp:txXfrm>
        <a:off x="2959800" y="877735"/>
        <a:ext cx="314541" cy="314541"/>
      </dsp:txXfrm>
    </dsp:sp>
    <dsp:sp modelId="{A0341DB8-0110-4639-BAE5-8C7E99E0F971}">
      <dsp:nvSpPr>
        <dsp:cNvPr id="0" name=""/>
        <dsp:cNvSpPr/>
      </dsp:nvSpPr>
      <dsp:spPr>
        <a:xfrm>
          <a:off x="2544797" y="1423021"/>
          <a:ext cx="114454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283" tIns="165100" rIns="90283" bIns="16510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Arial Black" panose="020B0A04020102020204" pitchFamily="34" charset="0"/>
            </a:rPr>
            <a:t>Set your Price</a:t>
          </a:r>
        </a:p>
      </dsp:txBody>
      <dsp:txXfrm>
        <a:off x="2544797" y="1651931"/>
        <a:ext cx="1144549" cy="1736690"/>
      </dsp:txXfrm>
    </dsp:sp>
    <dsp:sp modelId="{7563B1F2-DE03-4592-8C7F-04C03A12C7E8}">
      <dsp:nvSpPr>
        <dsp:cNvPr id="0" name=""/>
        <dsp:cNvSpPr/>
      </dsp:nvSpPr>
      <dsp:spPr>
        <a:xfrm>
          <a:off x="3816518" y="1034970"/>
          <a:ext cx="1144549" cy="72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B989AF-198D-4231-9835-69A46033EF36}">
      <dsp:nvSpPr>
        <dsp:cNvPr id="0" name=""/>
        <dsp:cNvSpPr/>
      </dsp:nvSpPr>
      <dsp:spPr>
        <a:xfrm>
          <a:off x="4991589" y="992275"/>
          <a:ext cx="58499" cy="109877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17A01F2-48BC-4DEE-897A-95C65A968BFF}">
      <dsp:nvSpPr>
        <dsp:cNvPr id="0" name=""/>
        <dsp:cNvSpPr/>
      </dsp:nvSpPr>
      <dsp:spPr>
        <a:xfrm>
          <a:off x="4166379" y="812592"/>
          <a:ext cx="444827" cy="44482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262" tIns="17262" rIns="17262" bIns="1726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4</a:t>
          </a:r>
        </a:p>
      </dsp:txBody>
      <dsp:txXfrm>
        <a:off x="4231522" y="877735"/>
        <a:ext cx="314541" cy="314541"/>
      </dsp:txXfrm>
    </dsp:sp>
    <dsp:sp modelId="{0F74FE70-4E07-48C2-83C4-82E64311DDBD}">
      <dsp:nvSpPr>
        <dsp:cNvPr id="0" name=""/>
        <dsp:cNvSpPr/>
      </dsp:nvSpPr>
      <dsp:spPr>
        <a:xfrm>
          <a:off x="3816518" y="1423021"/>
          <a:ext cx="114454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283" tIns="165100" rIns="90283" bIns="16510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Arial Black" panose="020B0A04020102020204" pitchFamily="34" charset="0"/>
            </a:rPr>
            <a:t>Get a Boat Survey Done or Obtain a </a:t>
          </a:r>
          <a:r>
            <a:rPr lang="en-US" sz="1200" b="1" i="1" kern="1200" dirty="0">
              <a:latin typeface="Arial Black" panose="020B0A04020102020204" pitchFamily="34" charset="0"/>
            </a:rPr>
            <a:t>Boat </a:t>
          </a:r>
          <a:r>
            <a:rPr lang="en-US" sz="1200" b="1" i="1" kern="1200" dirty="0" smtClean="0">
              <a:latin typeface="Arial Black" panose="020B0A04020102020204" pitchFamily="34" charset="0"/>
            </a:rPr>
            <a:t>Alert </a:t>
          </a:r>
          <a:r>
            <a:rPr lang="en-US" sz="1200" b="1" kern="1200" dirty="0" smtClean="0">
              <a:latin typeface="Arial Black" panose="020B0A04020102020204" pitchFamily="34" charset="0"/>
            </a:rPr>
            <a:t>History </a:t>
          </a:r>
          <a:r>
            <a:rPr lang="en-US" sz="1200" b="1" kern="1200" dirty="0">
              <a:latin typeface="Arial Black" panose="020B0A04020102020204" pitchFamily="34" charset="0"/>
            </a:rPr>
            <a:t>Lookup</a:t>
          </a:r>
        </a:p>
      </dsp:txBody>
      <dsp:txXfrm>
        <a:off x="3816518" y="1651931"/>
        <a:ext cx="1144549" cy="1736690"/>
      </dsp:txXfrm>
    </dsp:sp>
    <dsp:sp modelId="{FC3A0270-CF20-4F2A-9002-390CEC7E2E94}">
      <dsp:nvSpPr>
        <dsp:cNvPr id="0" name=""/>
        <dsp:cNvSpPr/>
      </dsp:nvSpPr>
      <dsp:spPr>
        <a:xfrm>
          <a:off x="5088239" y="1034970"/>
          <a:ext cx="1144549" cy="7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6BB9DC1-CE0F-49EB-8E6C-2E450527D3B0}">
      <dsp:nvSpPr>
        <dsp:cNvPr id="0" name=""/>
        <dsp:cNvSpPr/>
      </dsp:nvSpPr>
      <dsp:spPr>
        <a:xfrm>
          <a:off x="6263310" y="992275"/>
          <a:ext cx="58499" cy="109877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E866C43-E8A3-4CC1-876D-94C1D9DAA8FF}">
      <dsp:nvSpPr>
        <dsp:cNvPr id="0" name=""/>
        <dsp:cNvSpPr/>
      </dsp:nvSpPr>
      <dsp:spPr>
        <a:xfrm>
          <a:off x="5438100" y="812592"/>
          <a:ext cx="444827" cy="44482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262" tIns="17262" rIns="17262" bIns="1726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5</a:t>
          </a:r>
        </a:p>
      </dsp:txBody>
      <dsp:txXfrm>
        <a:off x="5503243" y="877735"/>
        <a:ext cx="314541" cy="314541"/>
      </dsp:txXfrm>
    </dsp:sp>
    <dsp:sp modelId="{ECC08452-0183-45C6-A703-94D81BDDC012}">
      <dsp:nvSpPr>
        <dsp:cNvPr id="0" name=""/>
        <dsp:cNvSpPr/>
      </dsp:nvSpPr>
      <dsp:spPr>
        <a:xfrm>
          <a:off x="5088239" y="1423021"/>
          <a:ext cx="114454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283" tIns="165100" rIns="90283" bIns="16510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Arial Black" panose="020B0A04020102020204" pitchFamily="34" charset="0"/>
            </a:rPr>
            <a:t>Advertise your Boat to the </a:t>
          </a:r>
          <a:r>
            <a:rPr lang="en-US" sz="1200" b="1" kern="1200" dirty="0" smtClean="0">
              <a:latin typeface="Arial Black" panose="020B0A04020102020204" pitchFamily="34" charset="0"/>
            </a:rPr>
            <a:t>Classified sites</a:t>
          </a:r>
          <a:endParaRPr lang="en-US" sz="1200" b="1" kern="1200" dirty="0">
            <a:latin typeface="Arial Black" panose="020B0A04020102020204" pitchFamily="34" charset="0"/>
          </a:endParaRPr>
        </a:p>
      </dsp:txBody>
      <dsp:txXfrm>
        <a:off x="5088239" y="1651931"/>
        <a:ext cx="1144549" cy="1736690"/>
      </dsp:txXfrm>
    </dsp:sp>
    <dsp:sp modelId="{6213ED81-E6A0-4001-B906-92AFC58DE35E}">
      <dsp:nvSpPr>
        <dsp:cNvPr id="0" name=""/>
        <dsp:cNvSpPr/>
      </dsp:nvSpPr>
      <dsp:spPr>
        <a:xfrm>
          <a:off x="6359961" y="1034970"/>
          <a:ext cx="1144549" cy="7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DCFCA4-B026-473D-9273-E4D08F866A89}">
      <dsp:nvSpPr>
        <dsp:cNvPr id="0" name=""/>
        <dsp:cNvSpPr/>
      </dsp:nvSpPr>
      <dsp:spPr>
        <a:xfrm>
          <a:off x="7535032" y="992275"/>
          <a:ext cx="58499" cy="109877"/>
        </a:xfrm>
        <a:prstGeom prst="chevron">
          <a:avLst>
            <a:gd name="adj" fmla="val 9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0EB883-379E-4DDA-9D07-CC9473A97FB5}">
      <dsp:nvSpPr>
        <dsp:cNvPr id="0" name=""/>
        <dsp:cNvSpPr/>
      </dsp:nvSpPr>
      <dsp:spPr>
        <a:xfrm>
          <a:off x="6709822" y="812592"/>
          <a:ext cx="444827" cy="44482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262" tIns="17262" rIns="17262" bIns="1726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6</a:t>
          </a:r>
        </a:p>
      </dsp:txBody>
      <dsp:txXfrm>
        <a:off x="6774965" y="877735"/>
        <a:ext cx="314541" cy="314541"/>
      </dsp:txXfrm>
    </dsp:sp>
    <dsp:sp modelId="{9AFA11D2-1B48-459A-A8A9-2486C9C8F273}">
      <dsp:nvSpPr>
        <dsp:cNvPr id="0" name=""/>
        <dsp:cNvSpPr/>
      </dsp:nvSpPr>
      <dsp:spPr>
        <a:xfrm>
          <a:off x="6359961" y="1423021"/>
          <a:ext cx="114454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283" tIns="165100" rIns="90283" bIns="16510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Arial Black" panose="020B0A04020102020204" pitchFamily="34" charset="0"/>
            </a:rPr>
            <a:t>Show your Boat in-person or via Virtual Boat Tours</a:t>
          </a:r>
        </a:p>
      </dsp:txBody>
      <dsp:txXfrm>
        <a:off x="6359961" y="1651931"/>
        <a:ext cx="1144549" cy="1736690"/>
      </dsp:txXfrm>
    </dsp:sp>
    <dsp:sp modelId="{5CB8917A-F4BF-4207-AF02-49970F640757}">
      <dsp:nvSpPr>
        <dsp:cNvPr id="0" name=""/>
        <dsp:cNvSpPr/>
      </dsp:nvSpPr>
      <dsp:spPr>
        <a:xfrm>
          <a:off x="7631682" y="1034970"/>
          <a:ext cx="1144549" cy="7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F30A4C-D676-49B3-96C4-E1D900E16BFA}">
      <dsp:nvSpPr>
        <dsp:cNvPr id="0" name=""/>
        <dsp:cNvSpPr/>
      </dsp:nvSpPr>
      <dsp:spPr>
        <a:xfrm>
          <a:off x="8806753" y="992275"/>
          <a:ext cx="58499" cy="109877"/>
        </a:xfrm>
        <a:prstGeom prst="chevron">
          <a:avLst>
            <a:gd name="adj" fmla="val 9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003858-8387-4F7E-9F14-B975AFD8604D}">
      <dsp:nvSpPr>
        <dsp:cNvPr id="0" name=""/>
        <dsp:cNvSpPr/>
      </dsp:nvSpPr>
      <dsp:spPr>
        <a:xfrm>
          <a:off x="7981543" y="812592"/>
          <a:ext cx="444827" cy="44482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262" tIns="17262" rIns="17262" bIns="1726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7</a:t>
          </a:r>
        </a:p>
      </dsp:txBody>
      <dsp:txXfrm>
        <a:off x="8046686" y="877735"/>
        <a:ext cx="314541" cy="314541"/>
      </dsp:txXfrm>
    </dsp:sp>
    <dsp:sp modelId="{0C1B966A-FA96-48E1-A424-3D6486E495CE}">
      <dsp:nvSpPr>
        <dsp:cNvPr id="0" name=""/>
        <dsp:cNvSpPr/>
      </dsp:nvSpPr>
      <dsp:spPr>
        <a:xfrm>
          <a:off x="7631682" y="1423021"/>
          <a:ext cx="114462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289" tIns="165100" rIns="90289" bIns="16510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Arial Black" panose="020B0A04020102020204" pitchFamily="34" charset="0"/>
            </a:rPr>
            <a:t>Sell your Boat with a Bill of Sale, Title and Documents</a:t>
          </a:r>
        </a:p>
      </dsp:txBody>
      <dsp:txXfrm>
        <a:off x="7631682" y="1651946"/>
        <a:ext cx="1144627" cy="1736675"/>
      </dsp:txXfrm>
    </dsp:sp>
    <dsp:sp modelId="{6419D93C-FD66-4B42-9B51-CDA00F08CDA1}">
      <dsp:nvSpPr>
        <dsp:cNvPr id="0" name=""/>
        <dsp:cNvSpPr/>
      </dsp:nvSpPr>
      <dsp:spPr>
        <a:xfrm>
          <a:off x="8903490" y="1034970"/>
          <a:ext cx="1144549" cy="7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C38B1F-EC32-4436-8035-9D853E6493B3}">
      <dsp:nvSpPr>
        <dsp:cNvPr id="0" name=""/>
        <dsp:cNvSpPr/>
      </dsp:nvSpPr>
      <dsp:spPr>
        <a:xfrm>
          <a:off x="10078561" y="992275"/>
          <a:ext cx="58499" cy="109877"/>
        </a:xfrm>
        <a:prstGeom prst="chevron">
          <a:avLst>
            <a:gd name="adj" fmla="val 9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FF5504F-1072-44CE-BFAE-318DF72841B2}">
      <dsp:nvSpPr>
        <dsp:cNvPr id="0" name=""/>
        <dsp:cNvSpPr/>
      </dsp:nvSpPr>
      <dsp:spPr>
        <a:xfrm>
          <a:off x="9253351" y="812592"/>
          <a:ext cx="444827" cy="44482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262" tIns="17262" rIns="17262" bIns="1726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8</a:t>
          </a:r>
        </a:p>
      </dsp:txBody>
      <dsp:txXfrm>
        <a:off x="9318494" y="877735"/>
        <a:ext cx="314541" cy="314541"/>
      </dsp:txXfrm>
    </dsp:sp>
    <dsp:sp modelId="{98DD5642-DC32-4312-BF50-A9A932671D90}">
      <dsp:nvSpPr>
        <dsp:cNvPr id="0" name=""/>
        <dsp:cNvSpPr/>
      </dsp:nvSpPr>
      <dsp:spPr>
        <a:xfrm>
          <a:off x="8903490" y="1423021"/>
          <a:ext cx="114454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283" tIns="165100" rIns="90283" bIns="16510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Arial Black" panose="020B0A04020102020204" pitchFamily="34" charset="0"/>
            </a:rPr>
            <a:t>Get Help from a Ship Dealer or a Yacht Broker</a:t>
          </a:r>
        </a:p>
      </dsp:txBody>
      <dsp:txXfrm>
        <a:off x="8903490" y="1651931"/>
        <a:ext cx="1144549" cy="1736690"/>
      </dsp:txXfrm>
    </dsp:sp>
    <dsp:sp modelId="{40666D82-6831-4CE9-AFE8-DBAFBF941706}">
      <dsp:nvSpPr>
        <dsp:cNvPr id="0" name=""/>
        <dsp:cNvSpPr/>
      </dsp:nvSpPr>
      <dsp:spPr>
        <a:xfrm>
          <a:off x="10175212" y="1034970"/>
          <a:ext cx="572274" cy="72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32A6E82-6F03-446A-9059-BE2037EEACEF}">
      <dsp:nvSpPr>
        <dsp:cNvPr id="0" name=""/>
        <dsp:cNvSpPr/>
      </dsp:nvSpPr>
      <dsp:spPr>
        <a:xfrm>
          <a:off x="10525073" y="812592"/>
          <a:ext cx="444827" cy="44482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262" tIns="17262" rIns="17262" bIns="1726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>
              <a:solidFill>
                <a:schemeClr val="tx1"/>
              </a:solidFill>
            </a:rPr>
            <a:t>9</a:t>
          </a:r>
        </a:p>
      </dsp:txBody>
      <dsp:txXfrm>
        <a:off x="10590216" y="877735"/>
        <a:ext cx="314541" cy="314541"/>
      </dsp:txXfrm>
    </dsp:sp>
    <dsp:sp modelId="{9662CAEA-23B3-487D-B551-E7C38897CB16}">
      <dsp:nvSpPr>
        <dsp:cNvPr id="0" name=""/>
        <dsp:cNvSpPr/>
      </dsp:nvSpPr>
      <dsp:spPr>
        <a:xfrm>
          <a:off x="10175212" y="1423021"/>
          <a:ext cx="114454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283" tIns="165100" rIns="90283" bIns="16510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Arial Black" panose="020B0A04020102020204" pitchFamily="34" charset="0"/>
            </a:rPr>
            <a:t>Sell the Used Boat on a Trailer</a:t>
          </a:r>
        </a:p>
      </dsp:txBody>
      <dsp:txXfrm>
        <a:off x="10175212" y="1651931"/>
        <a:ext cx="1144549" cy="17366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4D121F-3035-4AB5-B954-7CC77EEE9A47}">
      <dsp:nvSpPr>
        <dsp:cNvPr id="0" name=""/>
        <dsp:cNvSpPr/>
      </dsp:nvSpPr>
      <dsp:spPr>
        <a:xfrm>
          <a:off x="606343" y="778485"/>
          <a:ext cx="810000" cy="810000"/>
        </a:xfrm>
        <a:prstGeom prst="rect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AD3B37-6153-4072-9692-F8C9EC44C21B}">
      <dsp:nvSpPr>
        <dsp:cNvPr id="0" name=""/>
        <dsp:cNvSpPr/>
      </dsp:nvSpPr>
      <dsp:spPr>
        <a:xfrm>
          <a:off x="125412" y="1902470"/>
          <a:ext cx="1800000" cy="96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bg1"/>
              </a:solidFill>
            </a:rPr>
            <a:t>Fix </a:t>
          </a:r>
          <a:r>
            <a:rPr lang="en-US" sz="2000" b="1" kern="1200" dirty="0" smtClean="0">
              <a:solidFill>
                <a:schemeClr val="bg1"/>
              </a:solidFill>
            </a:rPr>
            <a:t>Mechanical </a:t>
          </a:r>
          <a:r>
            <a:rPr lang="en-US" sz="2000" b="1" kern="1200" dirty="0">
              <a:solidFill>
                <a:schemeClr val="bg1"/>
              </a:solidFill>
            </a:rPr>
            <a:t>Issues.</a:t>
          </a:r>
        </a:p>
      </dsp:txBody>
      <dsp:txXfrm>
        <a:off x="125412" y="1902470"/>
        <a:ext cx="1800000" cy="967500"/>
      </dsp:txXfrm>
    </dsp:sp>
    <dsp:sp modelId="{0D937D35-A001-4FB9-93B5-B2A83A2D57DD}">
      <dsp:nvSpPr>
        <dsp:cNvPr id="0" name=""/>
        <dsp:cNvSpPr/>
      </dsp:nvSpPr>
      <dsp:spPr>
        <a:xfrm>
          <a:off x="2735412" y="778485"/>
          <a:ext cx="810000" cy="810000"/>
        </a:xfrm>
        <a:prstGeom prst="rect">
          <a:avLst/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DFBCAB-9EA1-41D1-8D75-688E698EE923}">
      <dsp:nvSpPr>
        <dsp:cNvPr id="0" name=""/>
        <dsp:cNvSpPr/>
      </dsp:nvSpPr>
      <dsp:spPr>
        <a:xfrm>
          <a:off x="2240412" y="1902470"/>
          <a:ext cx="1800000" cy="96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bg1"/>
              </a:solidFill>
            </a:rPr>
            <a:t>Take care of </a:t>
          </a:r>
          <a:r>
            <a:rPr lang="en-US" sz="2000" b="1" kern="1200" dirty="0" smtClean="0">
              <a:solidFill>
                <a:schemeClr val="bg1"/>
              </a:solidFill>
            </a:rPr>
            <a:t>“</a:t>
          </a:r>
          <a:r>
            <a:rPr lang="en-US" sz="2000" b="1" kern="1200" dirty="0">
              <a:solidFill>
                <a:schemeClr val="bg1"/>
              </a:solidFill>
            </a:rPr>
            <a:t>Quirks”.</a:t>
          </a:r>
        </a:p>
      </dsp:txBody>
      <dsp:txXfrm>
        <a:off x="2240412" y="1902470"/>
        <a:ext cx="1800000" cy="967500"/>
      </dsp:txXfrm>
    </dsp:sp>
    <dsp:sp modelId="{5D28726D-7FDF-419E-8E69-9615B9F1C085}">
      <dsp:nvSpPr>
        <dsp:cNvPr id="0" name=""/>
        <dsp:cNvSpPr/>
      </dsp:nvSpPr>
      <dsp:spPr>
        <a:xfrm>
          <a:off x="4850413" y="778485"/>
          <a:ext cx="810000" cy="810000"/>
        </a:xfrm>
        <a:prstGeom prst="rect">
          <a:avLst/>
        </a:prstGeom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6FFC0-3FED-46AE-A18D-9483D34C4501}">
      <dsp:nvSpPr>
        <dsp:cNvPr id="0" name=""/>
        <dsp:cNvSpPr/>
      </dsp:nvSpPr>
      <dsp:spPr>
        <a:xfrm>
          <a:off x="4355413" y="1902470"/>
          <a:ext cx="1800000" cy="96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bg1"/>
              </a:solidFill>
            </a:rPr>
            <a:t>De-clutter!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bg1"/>
              </a:solidFill>
            </a:rPr>
            <a:t>Clean the Yacht Cabin </a:t>
          </a:r>
        </a:p>
      </dsp:txBody>
      <dsp:txXfrm>
        <a:off x="4355413" y="1902470"/>
        <a:ext cx="1800000" cy="96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1/16/2021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4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400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6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86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6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2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1/16/2021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86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130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00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9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71">
            <a:extLst>
              <a:ext uri="{FF2B5EF4-FFF2-40B4-BE49-F238E27FC236}">
                <a16:creationId xmlns:a16="http://schemas.microsoft.com/office/drawing/2014/main" xmlns="" id="{904DB13E-F722-4ED6-BB00-556651E95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1" name="Rectangle 73">
            <a:extLst>
              <a:ext uri="{FF2B5EF4-FFF2-40B4-BE49-F238E27FC236}">
                <a16:creationId xmlns:a16="http://schemas.microsoft.com/office/drawing/2014/main" xmlns="" id="{1419E3D9-C5FB-41A9-B6D2-DFB210BB62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92" name="Rectangle 75">
            <a:extLst>
              <a:ext uri="{FF2B5EF4-FFF2-40B4-BE49-F238E27FC236}">
                <a16:creationId xmlns:a16="http://schemas.microsoft.com/office/drawing/2014/main" xmlns="" id="{367909BF-1DF7-4ACE-8F58-6CF719BB27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93" name="Rectangle 77">
            <a:extLst>
              <a:ext uri="{FF2B5EF4-FFF2-40B4-BE49-F238E27FC236}">
                <a16:creationId xmlns:a16="http://schemas.microsoft.com/office/drawing/2014/main" xmlns="" id="{89E8BEDB-0BBC-4F21-9CFB-8530D664C3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94" name="Group 79">
            <a:extLst>
              <a:ext uri="{FF2B5EF4-FFF2-40B4-BE49-F238E27FC236}">
                <a16:creationId xmlns:a16="http://schemas.microsoft.com/office/drawing/2014/main" xmlns="" id="{E26428D7-C6F3-473D-A360-A3F5C3E87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xmlns="" id="{51D6D676-6F2F-4446-9935-2D8D038214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xmlns="" id="{E9BAEA2B-9C25-4B43-8C9A-A9D0C3E9B1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xmlns="" id="{21FC5F3A-7F1A-4EE8-A913-C8E96ACC3C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Rectangle 84">
            <a:extLst>
              <a:ext uri="{FF2B5EF4-FFF2-40B4-BE49-F238E27FC236}">
                <a16:creationId xmlns:a16="http://schemas.microsoft.com/office/drawing/2014/main" xmlns="" id="{420551B3-B4DA-48EE-988C-4FAEAEB5CE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oat is docked next to a body of water&#10;&#10;Description automatically generated">
            <a:extLst>
              <a:ext uri="{FF2B5EF4-FFF2-40B4-BE49-F238E27FC236}">
                <a16:creationId xmlns:a16="http://schemas.microsoft.com/office/drawing/2014/main" xmlns="" id="{92A9D795-B6E0-4AEA-958C-FC7A7B2E3D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0"/>
            <a:ext cx="12192000" cy="4551026"/>
          </a:xfrm>
          <a:prstGeom prst="rect">
            <a:avLst/>
          </a:prstGeom>
        </p:spPr>
      </p:pic>
      <p:sp>
        <p:nvSpPr>
          <p:cNvPr id="96" name="Rectangle 86">
            <a:extLst>
              <a:ext uri="{FF2B5EF4-FFF2-40B4-BE49-F238E27FC236}">
                <a16:creationId xmlns:a16="http://schemas.microsoft.com/office/drawing/2014/main" xmlns="" id="{2644B391-9BFE-445C-A9EC-F544BB85FB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80F26E69-87D9-4655-AE7B-280A87AA3C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C3B467-088C-4F3D-A9A7-105C4E1E2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23" y="4956811"/>
            <a:ext cx="11439414" cy="89743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700" b="1" dirty="0">
                <a:solidFill>
                  <a:schemeClr val="tx1"/>
                </a:solidFill>
              </a:rPr>
              <a:t>Best Step by step guide to selling your Boat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4AFD99A-4196-43AD-958D-3202E9BFC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4275" y="5783001"/>
            <a:ext cx="10656310" cy="425961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b="1" spc="80" dirty="0">
                <a:solidFill>
                  <a:schemeClr val="tx1"/>
                </a:solidFill>
              </a:rPr>
              <a:t>(How to Sell a Used Boat)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pc="80" dirty="0">
              <a:solidFill>
                <a:schemeClr val="tx1"/>
              </a:solidFill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6116" y="162696"/>
            <a:ext cx="243840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81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xmlns="" id="{1E94681D-2A4C-4A8D-B9B5-31D440D03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FB65ABA3-820C-4D75-9437-9EFA1ADFE1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036BF2FB-90D8-48DB-BD34-D040CDCFF2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xmlns="" id="{E192707B-B929-41A7-9B41-E959A1C689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642594"/>
            <a:ext cx="11057206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>
                <a:solidFill>
                  <a:schemeClr val="tx1">
                    <a:lumMod val="85000"/>
                    <a:lumOff val="15000"/>
                  </a:schemeClr>
                </a:solidFill>
              </a:rPr>
              <a:t>Boat Selling Process: Step-By-Step Approach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8FB4235C-4505-46C7-AD8F-8769A1972F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3E2D1326-6B43-4E39-B6FD-1E86642F5D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1162251"/>
              </p:ext>
            </p:extLst>
          </p:nvPr>
        </p:nvGraphicFramePr>
        <p:xfrm>
          <a:off x="371856" y="2281884"/>
          <a:ext cx="11448288" cy="420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18661" y="5930183"/>
            <a:ext cx="1901483" cy="57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48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boat on a body of water&#10;&#10;Description automatically generated">
            <a:extLst>
              <a:ext uri="{FF2B5EF4-FFF2-40B4-BE49-F238E27FC236}">
                <a16:creationId xmlns:a16="http://schemas.microsoft.com/office/drawing/2014/main" xmlns="" id="{E14F9759-7396-412E-900D-0F2FDC4343E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696" y="237744"/>
            <a:ext cx="3996183" cy="638251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86798852-E21E-4FBF-AFAB-11BFC65A9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192" y="642593"/>
            <a:ext cx="6280826" cy="174650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b="1" dirty="0">
                <a:solidFill>
                  <a:schemeClr val="bg1"/>
                </a:solidFill>
              </a:rPr>
              <a:t>PREPARE YOUR BOAT FOR SALE</a:t>
            </a:r>
          </a:p>
        </p:txBody>
      </p:sp>
      <p:graphicFrame>
        <p:nvGraphicFramePr>
          <p:cNvPr id="23" name="Text Placeholder 3">
            <a:extLst>
              <a:ext uri="{FF2B5EF4-FFF2-40B4-BE49-F238E27FC236}">
                <a16:creationId xmlns:a16="http://schemas.microsoft.com/office/drawing/2014/main" xmlns="" id="{33C14AB0-4FA3-421E-80EA-020E1B2ACE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5844156"/>
              </p:ext>
            </p:extLst>
          </p:nvPr>
        </p:nvGraphicFramePr>
        <p:xfrm>
          <a:off x="4965192" y="2340090"/>
          <a:ext cx="6280826" cy="3648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BE99A2D-856C-4D36-AA18-57A0D2F4237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55821" y="6049811"/>
            <a:ext cx="1901483" cy="57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4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1E94681D-2A4C-4A8D-B9B5-31D440D03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B65ABA3-820C-4D75-9437-9EFA1ADFE1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36BF2FB-90D8-48DB-BD34-D040CDCFF2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6" name="Picture Placeholder 5" descr="A picture containing table, sitting, small, water&#10;&#10;Description automatically generated">
            <a:extLst>
              <a:ext uri="{FF2B5EF4-FFF2-40B4-BE49-F238E27FC236}">
                <a16:creationId xmlns:a16="http://schemas.microsoft.com/office/drawing/2014/main" xmlns="" id="{B0E548BD-C6D0-441F-AFB8-F389B1B84E3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D64F326-929E-45E2-B54D-DC7E172077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790224" y="941695"/>
            <a:ext cx="5452527" cy="49746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7BFCDFD7-7B3B-4ED9-B533-34D0B37244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56167" y="1106424"/>
            <a:ext cx="5120640" cy="464515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5F15BB16-3105-4695-8788-959DFE23C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0846" y="1106424"/>
            <a:ext cx="4633416" cy="117957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b="1" dirty="0"/>
              <a:t>BOAT PHOTOS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15DF866-4762-47FC-B50A-781096803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10845" y="2450730"/>
            <a:ext cx="4633415" cy="297425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dirty="0"/>
              <a:t>Once the boat is in good shape, take some on-the-water photos. </a:t>
            </a:r>
          </a:p>
          <a:p>
            <a:pPr marL="285750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700" dirty="0"/>
              <a:t>Backdrop is important. </a:t>
            </a:r>
          </a:p>
          <a:p>
            <a:pPr marL="285750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700" dirty="0"/>
              <a:t>Primary impression is vital.</a:t>
            </a:r>
          </a:p>
          <a:p>
            <a:pPr marL="285750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700" dirty="0"/>
              <a:t>Avoid photos of boat on trailer.</a:t>
            </a:r>
          </a:p>
          <a:p>
            <a:pPr marL="285750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700" dirty="0"/>
              <a:t>Avoid bad lighting and cluttered background. </a:t>
            </a:r>
          </a:p>
          <a:p>
            <a:pPr marL="285750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700" dirty="0"/>
              <a:t>Listings with videos sell better. </a:t>
            </a:r>
          </a:p>
          <a:p>
            <a:pPr marL="285750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700" dirty="0"/>
              <a:t>Listings with Boat-Alert History check also sell fast.</a:t>
            </a:r>
          </a:p>
          <a:p>
            <a:pPr marL="285750" indent="-182880">
              <a:lnSpc>
                <a:spcPct val="90000"/>
              </a:lnSpc>
              <a:buFont typeface="Garamond" pitchFamily="18" charset="0"/>
              <a:buChar char="◦"/>
            </a:pPr>
            <a:endParaRPr lang="en-US" sz="17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C2A383E6-6E75-4AF5-904C-F96F650F4494}"/>
              </a:ext>
            </a:extLst>
          </p:cNvPr>
          <p:cNvCxnSpPr>
            <a:cxnSpLocks/>
          </p:cNvCxnSpPr>
          <p:nvPr/>
        </p:nvCxnSpPr>
        <p:spPr>
          <a:xfrm>
            <a:off x="6210845" y="2133600"/>
            <a:ext cx="383430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5707B7C-35C2-4AD3-AC7E-B6B560FD3D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93518" y="6118391"/>
            <a:ext cx="1901483" cy="57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96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04DB13E-F722-4ED6-BB00-556651E95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1419E3D9-C5FB-41A9-B6D2-DFB210BB62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67909BF-1DF7-4ACE-8F58-6CF719BB27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89E8BEDB-0BBC-4F21-9CFB-8530D664C3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E26428D7-C6F3-473D-A360-A3F5C3E87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51D6D676-6F2F-4446-9935-2D8D038214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E9BAEA2B-9C25-4B43-8C9A-A9D0C3E9B1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21FC5F3A-7F1A-4EE8-A913-C8E96ACC3C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420551B3-B4DA-48EE-988C-4FAEAEB5CE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 descr="A picture containing row, green, lined, hanging&#10;&#10;Description automatically generated">
            <a:extLst>
              <a:ext uri="{FF2B5EF4-FFF2-40B4-BE49-F238E27FC236}">
                <a16:creationId xmlns:a16="http://schemas.microsoft.com/office/drawing/2014/main" xmlns="" id="{5040E422-CF8B-4674-B0E4-A66D52206FA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6383" y="10"/>
            <a:ext cx="7545616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2644B391-9BFE-445C-A9EC-F544BB85FB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6221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80F26E69-87D9-4655-AE7B-280A87AA3C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3977" y="164592"/>
            <a:ext cx="4334256" cy="652881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F3D0BE2E-3AEF-4355-8E13-7379707F8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24" y="374111"/>
            <a:ext cx="3729162" cy="162513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83000"/>
              </a:lnSpc>
            </a:pPr>
            <a:r>
              <a:rPr lang="en-US" sz="3600" b="1" spc="-100" dirty="0"/>
              <a:t>SET YOUR PRICE BASED ON YOUR BOAT’S VALUE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2DE212D-73D2-4154-B005-B6660281A24E}"/>
              </a:ext>
            </a:extLst>
          </p:cNvPr>
          <p:cNvSpPr txBox="1"/>
          <p:nvPr/>
        </p:nvSpPr>
        <p:spPr>
          <a:xfrm>
            <a:off x="466524" y="2239617"/>
            <a:ext cx="37061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Get the Market Value.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Read up on best ways to price your boat.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Starting point can be the boat value calculator on </a:t>
            </a:r>
            <a:r>
              <a:rPr lang="en-US" u="sng" dirty="0"/>
              <a:t>HinDecoder.com</a:t>
            </a:r>
            <a:r>
              <a:rPr lang="en-US" dirty="0"/>
              <a:t>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Decide if the survey needs to be done.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survey before time can unveil common issues that can be addressed and fixed in time.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AB25EF9-308C-43A1-80E2-A6B47BCF1907}"/>
              </a:ext>
            </a:extLst>
          </p:cNvPr>
          <p:cNvCxnSpPr>
            <a:cxnSpLocks/>
          </p:cNvCxnSpPr>
          <p:nvPr/>
        </p:nvCxnSpPr>
        <p:spPr>
          <a:xfrm flipH="1">
            <a:off x="610577" y="1970917"/>
            <a:ext cx="3562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458169CD-05F5-4A49-A5F8-052CFD8CB3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49637" y="6092717"/>
            <a:ext cx="1901483" cy="57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99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xmlns="" id="{1E94681D-2A4C-4A8D-B9B5-31D440D03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04B7AC44-1B7B-4F09-9AA4-3DFDEC5751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6683E473-94FF-4ACE-9433-1F14799E89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EB949D8D-8E17-4DBF-BEA8-13C57BF638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 descr="A picture containing water, old, table, boat&#10;&#10;Description automatically generated">
            <a:extLst>
              <a:ext uri="{FF2B5EF4-FFF2-40B4-BE49-F238E27FC236}">
                <a16:creationId xmlns:a16="http://schemas.microsoft.com/office/drawing/2014/main" xmlns="" id="{5EF6B6B7-84B3-4C0C-9915-C58044C046A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637" y="1298692"/>
            <a:ext cx="3322121" cy="4261806"/>
          </a:xfrm>
          <a:prstGeom prst="rect">
            <a:avLst/>
          </a:prstGeom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4BC6FC45-D4D9-4025-91DA-272D318D37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54630" y="237744"/>
            <a:ext cx="7652977" cy="63825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EA284212-C175-4C82-B112-A5208F70CB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519222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CE63C7F3-84A8-491B-B3F0-0253C3C26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1392" y="642593"/>
            <a:ext cx="6281928" cy="174418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4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ADVERTISE YOUR BOAT: WHERE TO LIST IT?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535F084-860C-4360-BC3A-2F663C89EB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41392" y="2386584"/>
            <a:ext cx="6281928" cy="3648456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 sz="2000" dirty="0"/>
              <a:t>Places you usually shop for a used boat. </a:t>
            </a:r>
          </a:p>
          <a:p>
            <a:pPr marL="285750"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 sz="2000" dirty="0"/>
              <a:t>Consider websites like: </a:t>
            </a:r>
          </a:p>
          <a:p>
            <a:pPr marL="742950" lvl="1" indent="-182880">
              <a:buFont typeface="Garamond" pitchFamily="18" charset="0"/>
              <a:buChar char="◦"/>
            </a:pPr>
            <a:r>
              <a:rPr lang="en-US" sz="1800" dirty="0"/>
              <a:t>Craigslist</a:t>
            </a:r>
          </a:p>
          <a:p>
            <a:pPr marL="742950" lvl="1" indent="-182880">
              <a:buFont typeface="Garamond" pitchFamily="18" charset="0"/>
              <a:buChar char="◦"/>
            </a:pPr>
            <a:r>
              <a:rPr lang="en-US" sz="1800" dirty="0"/>
              <a:t>Boats.com</a:t>
            </a:r>
          </a:p>
          <a:p>
            <a:pPr marL="742950" lvl="1" indent="-182880">
              <a:buFont typeface="Garamond" pitchFamily="18" charset="0"/>
              <a:buChar char="◦"/>
            </a:pPr>
            <a:r>
              <a:rPr lang="en-US" sz="1800" dirty="0"/>
              <a:t>Boat-trader</a:t>
            </a: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45F20A5-7DF8-42ED-80CF-D5FBF76628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00709" y="5805770"/>
            <a:ext cx="1901483" cy="57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85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xmlns="" id="{1E94681D-2A4C-4A8D-B9B5-31D440D03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FB65ABA3-820C-4D75-9437-9EFA1ADFE1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036BF2FB-90D8-48DB-BD34-D040CDCFF2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6" name="Picture Placeholder 5" descr="A small boat in a body of water&#10;&#10;Description automatically generated">
            <a:extLst>
              <a:ext uri="{FF2B5EF4-FFF2-40B4-BE49-F238E27FC236}">
                <a16:creationId xmlns:a16="http://schemas.microsoft.com/office/drawing/2014/main" xmlns="" id="{D9EB1387-56C4-4656-B175-3CFC64823F7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CD64F326-929E-45E2-B54D-DC7E172077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37329" y="941695"/>
            <a:ext cx="5452527" cy="49746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7BFCDFD7-7B3B-4ED9-B533-34D0B37244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3272" y="1106424"/>
            <a:ext cx="5120640" cy="464515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49B0FDF3-578C-4311-84BF-BAC7E04B1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951" y="1352277"/>
            <a:ext cx="4633416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>
                <a:solidFill>
                  <a:schemeClr val="tx1">
                    <a:lumMod val="85000"/>
                    <a:lumOff val="15000"/>
                  </a:schemeClr>
                </a:solidFill>
              </a:rPr>
              <a:t>SHOW YOUR BOAT: VIRTUALLY OR IN-PERSON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0283ABC-D99C-4EA3-B5FC-62CDBB861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57950" y="2852792"/>
            <a:ext cx="4633415" cy="2572193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dirty="0"/>
              <a:t>Show your boat to potential buyers by virtual tours via video calls or in-person sea trials.</a:t>
            </a:r>
          </a:p>
          <a:p>
            <a:pPr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dirty="0"/>
              <a:t>Be prepared to answer questions on model, condition and key features. </a:t>
            </a:r>
          </a:p>
          <a:p>
            <a:pPr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dirty="0"/>
              <a:t>Mention the add-ons you’ve installed over time. </a:t>
            </a:r>
          </a:p>
          <a:p>
            <a:pPr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dirty="0"/>
              <a:t>BEWARE OF </a:t>
            </a:r>
            <a:r>
              <a:rPr lang="en-US" dirty="0" smtClean="0"/>
              <a:t>SCAMS</a:t>
            </a:r>
            <a:r>
              <a:rPr lang="en-US" dirty="0"/>
              <a:t>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1F328A2-0E7E-4A39-A0FF-C51609A2A0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55821" y="6070913"/>
            <a:ext cx="1901483" cy="57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46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0" name="Rectangle 109">
            <a:extLst>
              <a:ext uri="{FF2B5EF4-FFF2-40B4-BE49-F238E27FC236}">
                <a16:creationId xmlns:a16="http://schemas.microsoft.com/office/drawing/2014/main" xmlns="" id="{1E94681D-2A4C-4A8D-B9B5-31D440D03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FB65ABA3-820C-4D75-9437-9EFA1ADFE1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xmlns="" id="{036BF2FB-90D8-48DB-BD34-D040CDCFF2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6" name="Picture Placeholder 5" descr="A boat in the water&#10;&#10;Description automatically generated">
            <a:extLst>
              <a:ext uri="{FF2B5EF4-FFF2-40B4-BE49-F238E27FC236}">
                <a16:creationId xmlns:a16="http://schemas.microsoft.com/office/drawing/2014/main" xmlns="" id="{5B69C0AE-E10B-4E7A-9FEE-847EDD85721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116" name="Rectangle 115">
            <a:extLst>
              <a:ext uri="{FF2B5EF4-FFF2-40B4-BE49-F238E27FC236}">
                <a16:creationId xmlns:a16="http://schemas.microsoft.com/office/drawing/2014/main" xmlns="" id="{CD64F326-929E-45E2-B54D-DC7E172077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790224" y="941695"/>
            <a:ext cx="5452527" cy="49746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xmlns="" id="{7BFCDFD7-7B3B-4ED9-B533-34D0B37244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56167" y="1106424"/>
            <a:ext cx="5120640" cy="464515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B8B8DA33-4ED8-4417-B1A6-D96409C2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0846" y="1352277"/>
            <a:ext cx="4633416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1" dirty="0" smtClean="0"/>
              <a:t>Proper Documentation</a:t>
            </a:r>
            <a:endParaRPr lang="en-US" sz="31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12E42A0-2936-4706-AB09-AE0D5947B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10845" y="2852792"/>
            <a:ext cx="4633415" cy="2572193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 dirty="0"/>
              <a:t>Check that Paperwork is in order. </a:t>
            </a: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 dirty="0"/>
              <a:t>See that maintenance records and invoices can be provided as a record</a:t>
            </a:r>
            <a:r>
              <a:rPr lang="en-US" dirty="0" smtClean="0"/>
              <a:t>.</a:t>
            </a: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 dirty="0" smtClean="0"/>
              <a:t>Get the Boat-Abstract.com report if this is a USCG documented vessel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BD62FBD-9757-4F31-9E2C-EBF30B5CA327}"/>
              </a:ext>
            </a:extLst>
          </p:cNvPr>
          <p:cNvSpPr txBox="1"/>
          <p:nvPr/>
        </p:nvSpPr>
        <p:spPr>
          <a:xfrm>
            <a:off x="5161905" y="4646552"/>
            <a:ext cx="6658239" cy="707886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dirty="0"/>
              <a:t>You can always reach a knowledgeable boat broker for assistance in selling the boat. 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AFB335D2-F8B0-4270-9E46-A41D443CD9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36009" y="6132175"/>
            <a:ext cx="1901483" cy="57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119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xmlns="" id="{1E94681D-2A4C-4A8D-B9B5-31D440D03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C85092EC-A0A1-457B-A77A-118A7E047E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BA17D8B1-7092-4E5C-AFB2-2A1715976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2DC4AA0A-D9C3-4A0B-990D-1BCB0022A6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1219386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Placeholder 5" descr="A boat is docked next to a body of water&#10;&#10;Description automatically generated">
            <a:extLst>
              <a:ext uri="{FF2B5EF4-FFF2-40B4-BE49-F238E27FC236}">
                <a16:creationId xmlns:a16="http://schemas.microsoft.com/office/drawing/2014/main" xmlns="" id="{C279842D-BC56-4343-87E0-206A080048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88266" cy="6849263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6A0B685E-5162-4E10-98F2-9511FD9E2C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4216139"/>
            <a:ext cx="12192000" cy="264186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1D9D3865-C494-4C4A-8495-8245E90546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4249" y="4380353"/>
            <a:ext cx="11859768" cy="231343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/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F24E814D-BF74-4074-A345-834DBCF61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775" y="4495893"/>
            <a:ext cx="11570445" cy="19235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000" b="1" dirty="0"/>
              <a:t>FOLLOW US &amp; SUBSCRIBE</a:t>
            </a:r>
          </a:p>
        </p:txBody>
      </p:sp>
      <p:cxnSp>
        <p:nvCxnSpPr>
          <p:cNvPr id="44" name="Straight Connector 43" hidden="1">
            <a:extLst>
              <a:ext uri="{FF2B5EF4-FFF2-40B4-BE49-F238E27FC236}">
                <a16:creationId xmlns:a16="http://schemas.microsoft.com/office/drawing/2014/main" xmlns="" id="{B78EE79F-FCAA-4CF9-9746-730B51FC4C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096000" y="4881334"/>
            <a:ext cx="0" cy="11526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 hidden="1">
            <a:extLst>
              <a:ext uri="{FF2B5EF4-FFF2-40B4-BE49-F238E27FC236}">
                <a16:creationId xmlns:a16="http://schemas.microsoft.com/office/drawing/2014/main" xmlns="" id="{7C61B2C9-E8F7-4917-98A2-CD1A0FA72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56866" y="4495893"/>
            <a:ext cx="5624355" cy="19235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88998" y="6003732"/>
            <a:ext cx="1593155" cy="477947"/>
          </a:xfrm>
          <a:prstGeom prst="rect">
            <a:avLst/>
          </a:prstGeom>
        </p:spPr>
      </p:pic>
      <p:sp>
        <p:nvSpPr>
          <p:cNvPr id="8" name="TextBox 10" hidden="1">
            <a:extLst>
              <a:ext uri="{FF2B5EF4-FFF2-40B4-BE49-F238E27FC236}">
                <a16:creationId xmlns:a16="http://schemas.microsoft.com/office/drawing/2014/main" xmlns="" id="{6F3489BA-7879-4D88-AF7B-8179A9BA5ABC}"/>
              </a:ext>
            </a:extLst>
          </p:cNvPr>
          <p:cNvSpPr txBox="1"/>
          <p:nvPr/>
        </p:nvSpPr>
        <p:spPr>
          <a:xfrm>
            <a:off x="376805" y="6401889"/>
            <a:ext cx="3386760" cy="265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239"/>
              </a:lnSpc>
              <a:spcBef>
                <a:spcPct val="0"/>
              </a:spcBef>
            </a:pPr>
            <a:endParaRPr lang="en-US" sz="1599" spc="47" dirty="0">
              <a:latin typeface="Overpass Light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A92F2B1-B648-4B05-85F8-1771F95E4B8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73" y="686438"/>
            <a:ext cx="2467580" cy="24675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xmlns="" id="{D78C7C87-6963-4BA0-92AB-DAFD522F5D9D}"/>
              </a:ext>
            </a:extLst>
          </p:cNvPr>
          <p:cNvSpPr/>
          <p:nvPr/>
        </p:nvSpPr>
        <p:spPr>
          <a:xfrm>
            <a:off x="5187663" y="1010932"/>
            <a:ext cx="1816674" cy="1816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402D1BA-986A-4B90-96B1-26D5858ED49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7663" y="1010933"/>
            <a:ext cx="1816673" cy="18166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xmlns="" id="{5E318A01-DFAE-4554-A7C4-300330B09F0B}"/>
              </a:ext>
            </a:extLst>
          </p:cNvPr>
          <p:cNvSpPr/>
          <p:nvPr/>
        </p:nvSpPr>
        <p:spPr>
          <a:xfrm>
            <a:off x="9367934" y="1175656"/>
            <a:ext cx="1604865" cy="151155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1C8D89A0-50B5-4398-A10C-3BB5D4A69EF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1" y="245331"/>
            <a:ext cx="3342893" cy="33428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5A2494A0-305F-45B6-968C-C5B79BB2A9AE}"/>
              </a:ext>
            </a:extLst>
          </p:cNvPr>
          <p:cNvSpPr txBox="1"/>
          <p:nvPr/>
        </p:nvSpPr>
        <p:spPr>
          <a:xfrm>
            <a:off x="1038439" y="3154018"/>
            <a:ext cx="2245937" cy="8309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/>
              <a:t>Facebook</a:t>
            </a:r>
          </a:p>
          <a:p>
            <a:pPr algn="ctr"/>
            <a:r>
              <a:rPr lang="en-US" sz="2400" dirty="0"/>
              <a:t>@</a:t>
            </a:r>
            <a:r>
              <a:rPr lang="en-US" sz="2400" dirty="0" err="1"/>
              <a:t>boatalert</a:t>
            </a:r>
            <a:endParaRPr lang="en-US" sz="24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1404DE47-70A1-4115-9F29-1E69E38D1213}"/>
              </a:ext>
            </a:extLst>
          </p:cNvPr>
          <p:cNvSpPr txBox="1"/>
          <p:nvPr/>
        </p:nvSpPr>
        <p:spPr>
          <a:xfrm>
            <a:off x="5133897" y="3100283"/>
            <a:ext cx="2245937" cy="8309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/>
              <a:t>Twitter</a:t>
            </a:r>
          </a:p>
          <a:p>
            <a:pPr algn="ctr"/>
            <a:r>
              <a:rPr lang="en-US" sz="2400" dirty="0"/>
              <a:t>@</a:t>
            </a:r>
            <a:r>
              <a:rPr lang="en-US" sz="2400" dirty="0" err="1"/>
              <a:t>hindecoder</a:t>
            </a:r>
            <a:endParaRPr lang="en-US" sz="24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2A58D6A9-ADEA-477B-A44B-30A6861AB5D5}"/>
              </a:ext>
            </a:extLst>
          </p:cNvPr>
          <p:cNvSpPr txBox="1"/>
          <p:nvPr/>
        </p:nvSpPr>
        <p:spPr>
          <a:xfrm>
            <a:off x="9030427" y="3100283"/>
            <a:ext cx="2245937" cy="8309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/>
              <a:t>YouTube</a:t>
            </a:r>
          </a:p>
          <a:p>
            <a:pPr algn="ctr"/>
            <a:r>
              <a:rPr lang="en-US" sz="2400" dirty="0"/>
              <a:t>Boat Alert</a:t>
            </a:r>
          </a:p>
        </p:txBody>
      </p:sp>
    </p:spTree>
    <p:extLst>
      <p:ext uri="{BB962C8B-B14F-4D97-AF65-F5344CB8AC3E}">
        <p14:creationId xmlns:p14="http://schemas.microsoft.com/office/powerpoint/2010/main" val="81978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04DB13E-F722-4ED6-BB00-556651E95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1419E3D9-C5FB-41A9-B6D2-DFB210BB62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67909BF-1DF7-4ACE-8F58-6CF719BB27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89E8BEDB-0BBC-4F21-9CFB-8530D664C3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E26428D7-C6F3-473D-A360-A3F5C3E87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51D6D676-6F2F-4446-9935-2D8D038214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E9BAEA2B-9C25-4B43-8C9A-A9D0C3E9B1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21FC5F3A-7F1A-4EE8-A913-C8E96ACC3C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420551B3-B4DA-48EE-988C-4FAEAEB5CE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26954D24-DE38-4988-A282-0153DE65CB6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6383" y="10"/>
            <a:ext cx="7545616" cy="6857990"/>
          </a:xfrm>
          <a:prstGeom prst="rect">
            <a:avLst/>
          </a:prstGeom>
          <a:solidFill>
            <a:schemeClr val="accent1">
              <a:lumMod val="60000"/>
              <a:lumOff val="40000"/>
              <a:alpha val="24000"/>
            </a:schemeClr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2644B391-9BFE-445C-A9EC-F544BB85FB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6221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80F26E69-87D9-4655-AE7B-280A87AA3C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3977" y="164592"/>
            <a:ext cx="4334256" cy="652881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2FDD0F79-72EF-4768-BB60-28226A16D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24" y="2480133"/>
            <a:ext cx="3729162" cy="39271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b="1" u="sng" spc="300" dirty="0" smtClean="0"/>
              <a:t>Read Full </a:t>
            </a:r>
            <a:r>
              <a:rPr lang="en-US" sz="2000" b="1" u="sng" spc="300" dirty="0"/>
              <a:t>Article:</a:t>
            </a:r>
            <a:br>
              <a:rPr lang="en-US" sz="2000" b="1" u="sng" spc="300" dirty="0"/>
            </a:br>
            <a:r>
              <a:rPr lang="en-US" sz="1600" spc="-100" dirty="0"/>
              <a:t>https://www.boat-alert.com/blog/best-step-by-step-guide-to-selling-your-boat-how-to-sell-a-used-boat</a:t>
            </a:r>
            <a:r>
              <a:rPr lang="en-US" sz="1600" spc="-100" dirty="0" smtClean="0"/>
              <a:t>/</a:t>
            </a:r>
            <a:br>
              <a:rPr lang="en-US" sz="1600" spc="-100" dirty="0" smtClean="0"/>
            </a:br>
            <a:r>
              <a:rPr lang="en-US" sz="2000" b="1" u="sng" spc="300" dirty="0" smtClean="0"/>
              <a:t>Website</a:t>
            </a:r>
            <a:r>
              <a:rPr lang="en-US" sz="2000" b="1" u="sng" spc="300" dirty="0"/>
              <a:t>:</a:t>
            </a:r>
            <a:r>
              <a:rPr lang="en-US" sz="2000" b="1" u="sng" spc="-100" dirty="0"/>
              <a:t/>
            </a:r>
            <a:br>
              <a:rPr lang="en-US" sz="2000" b="1" u="sng" spc="-100" dirty="0"/>
            </a:br>
            <a:r>
              <a:rPr lang="en-US" sz="1800" spc="-100" dirty="0"/>
              <a:t>www.boat-alert.com</a:t>
            </a:r>
            <a:r>
              <a:rPr lang="en-US" sz="2000" spc="-100" dirty="0"/>
              <a:t/>
            </a:r>
            <a:br>
              <a:rPr lang="en-US" sz="2000" spc="-100" dirty="0"/>
            </a:br>
            <a:r>
              <a:rPr lang="en-US" sz="2000" spc="-100" dirty="0"/>
              <a:t/>
            </a:r>
            <a:br>
              <a:rPr lang="en-US" sz="2000" spc="-100" dirty="0"/>
            </a:br>
            <a:r>
              <a:rPr lang="en-US" sz="2000" b="1" u="sng" spc="300" dirty="0"/>
              <a:t>Email:</a:t>
            </a:r>
            <a:r>
              <a:rPr lang="en-US" sz="2000" b="1" u="sng" spc="-100" dirty="0"/>
              <a:t/>
            </a:r>
            <a:br>
              <a:rPr lang="en-US" sz="2000" b="1" u="sng" spc="-100" dirty="0"/>
            </a:br>
            <a:r>
              <a:rPr lang="en-US" sz="1600" spc="-100" dirty="0" err="1"/>
              <a:t>boatalert</a:t>
            </a:r>
            <a:r>
              <a:rPr lang="en-US" sz="1600" spc="-100" dirty="0" smtClean="0"/>
              <a:t>@ certifiedreports.zohodesk.com</a:t>
            </a:r>
            <a:r>
              <a:rPr lang="en-US" sz="2000" spc="-100" dirty="0"/>
              <a:t/>
            </a:r>
            <a:br>
              <a:rPr lang="en-US" sz="2000" spc="-100" dirty="0"/>
            </a:br>
            <a:r>
              <a:rPr lang="en-US" sz="2000" spc="-100" dirty="0"/>
              <a:t/>
            </a:r>
            <a:br>
              <a:rPr lang="en-US" sz="2000" spc="-100" dirty="0"/>
            </a:br>
            <a:r>
              <a:rPr lang="en-US" sz="2000" b="1" u="sng" spc="300" dirty="0"/>
              <a:t>Contact Number:</a:t>
            </a:r>
            <a:br>
              <a:rPr lang="en-US" sz="2000" b="1" u="sng" spc="300" dirty="0"/>
            </a:br>
            <a:r>
              <a:rPr lang="en-US" sz="1800" spc="-100" dirty="0"/>
              <a:t>1-855-HIN-ALERT</a:t>
            </a: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xmlns="" id="{0718A398-7436-4A1C-AA91-5D320B5724A3}"/>
              </a:ext>
            </a:extLst>
          </p:cNvPr>
          <p:cNvSpPr/>
          <p:nvPr/>
        </p:nvSpPr>
        <p:spPr>
          <a:xfrm>
            <a:off x="466523" y="436097"/>
            <a:ext cx="3729161" cy="1914741"/>
          </a:xfrm>
          <a:prstGeom prst="foldedCorner">
            <a:avLst/>
          </a:prstGeom>
          <a:gradFill flip="none" rotWithShape="1">
            <a:gsLst>
              <a:gs pos="0">
                <a:schemeClr val="bg1">
                  <a:lumMod val="65000"/>
                  <a:lumOff val="35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79239D-B361-4CB6-82C1-E0393DC47010}"/>
              </a:ext>
            </a:extLst>
          </p:cNvPr>
          <p:cNvSpPr txBox="1"/>
          <p:nvPr/>
        </p:nvSpPr>
        <p:spPr>
          <a:xfrm>
            <a:off x="578269" y="577575"/>
            <a:ext cx="26705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Listening!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351D3BDF-95A1-4D81-B998-CFDD0462E4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66508" y="6093957"/>
            <a:ext cx="1593155" cy="47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58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VTI" id="{A72E8C35-66DD-49F8-AF66-813F19B983AE}" vid="{93CCBC76-B7A1-4C3D-93EA-5CE34C4670F9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DBD101-FC0A-4B21-82B0-57CAA7AEEC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75FBC4-9D33-46BE-911D-419763BA9AF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294F055B-D391-44D3-A87A-BCD07BD5A3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380</Words>
  <Application>Microsoft Office PowerPoint</Application>
  <PresentationFormat>Custom</PresentationFormat>
  <Paragraphs>65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SavonVTI</vt:lpstr>
      <vt:lpstr>Best Step by step guide to selling your Boat</vt:lpstr>
      <vt:lpstr>Boat Selling Process: Step-By-Step Approach</vt:lpstr>
      <vt:lpstr>PREPARE YOUR BOAT FOR SALE</vt:lpstr>
      <vt:lpstr>BOAT PHOTOS</vt:lpstr>
      <vt:lpstr>SET YOUR PRICE BASED ON YOUR BOAT’S VALUE</vt:lpstr>
      <vt:lpstr>ADVERTISE YOUR BOAT: WHERE TO LIST IT?</vt:lpstr>
      <vt:lpstr>SHOW YOUR BOAT: VIRTUALLY OR IN-PERSON</vt:lpstr>
      <vt:lpstr>Proper Documentation</vt:lpstr>
      <vt:lpstr>FOLLOW US &amp; SUBSCRIBE</vt:lpstr>
      <vt:lpstr>Read Full Article: https://www.boat-alert.com/blog/best-step-by-step-guide-to-selling-your-boat-how-to-sell-a-used-boat/ Website: www.boat-alert.com  Email: boatalert@ certifiedreports.zohodesk.com  Contact Number: 1-855-HIN-ALERT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Step by step guide to selling your Boat</dc:title>
  <dc:creator>Hafsa Zafar</dc:creator>
  <cp:lastModifiedBy>Nazir</cp:lastModifiedBy>
  <cp:revision>16</cp:revision>
  <dcterms:created xsi:type="dcterms:W3CDTF">2021-01-16T13:45:19Z</dcterms:created>
  <dcterms:modified xsi:type="dcterms:W3CDTF">2021-01-16T17:03:51Z</dcterms:modified>
</cp:coreProperties>
</file>